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341" r:id="rId6"/>
    <p:sldId id="370" r:id="rId7"/>
    <p:sldId id="342" r:id="rId8"/>
    <p:sldId id="353" r:id="rId9"/>
    <p:sldId id="313" r:id="rId10"/>
    <p:sldId id="375" r:id="rId11"/>
    <p:sldId id="380" r:id="rId12"/>
    <p:sldId id="360" r:id="rId13"/>
    <p:sldId id="378" r:id="rId14"/>
    <p:sldId id="368" r:id="rId15"/>
    <p:sldId id="379" r:id="rId16"/>
    <p:sldId id="367" r:id="rId17"/>
    <p:sldId id="381" r:id="rId18"/>
    <p:sldId id="366" r:id="rId19"/>
    <p:sldId id="382" r:id="rId20"/>
    <p:sldId id="371" r:id="rId21"/>
    <p:sldId id="346" r:id="rId22"/>
    <p:sldId id="260" r:id="rId23"/>
    <p:sldId id="347" r:id="rId24"/>
    <p:sldId id="345" r:id="rId25"/>
    <p:sldId id="350" r:id="rId26"/>
    <p:sldId id="364" r:id="rId27"/>
    <p:sldId id="351" r:id="rId28"/>
    <p:sldId id="374" r:id="rId29"/>
    <p:sldId id="362" r:id="rId30"/>
    <p:sldId id="348" r:id="rId31"/>
    <p:sldId id="376" r:id="rId32"/>
    <p:sldId id="335" r:id="rId33"/>
    <p:sldId id="369" r:id="rId34"/>
    <p:sldId id="377" r:id="rId35"/>
    <p:sldId id="307" r:id="rId36"/>
    <p:sldId id="330" r:id="rId37"/>
    <p:sldId id="363" r:id="rId38"/>
    <p:sldId id="328" r:id="rId39"/>
    <p:sldId id="339" r:id="rId40"/>
    <p:sldId id="30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B68707-64D2-4036-9D5D-C107AE7D39A4}" v="248" dt="2023-12-06T20:11:31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92" y="15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ujobi, John  - SDSU Student" userId="2496a094-1a0b-4f77-9cad-f0a374ce4708" providerId="ADAL" clId="{32912631-41C1-407D-9DC3-D883B92D19F1}"/>
    <pc:docChg chg="undo redo custSel addSld delSld modSld sldOrd">
      <pc:chgData name="Akujobi, John  - SDSU Student" userId="2496a094-1a0b-4f77-9cad-f0a374ce4708" providerId="ADAL" clId="{32912631-41C1-407D-9DC3-D883B92D19F1}" dt="2023-12-05T06:10:48.408" v="4596" actId="571"/>
      <pc:docMkLst>
        <pc:docMk/>
      </pc:docMkLst>
      <pc:sldChg chg="addSp delSp modSp mod">
        <pc:chgData name="Akujobi, John  - SDSU Student" userId="2496a094-1a0b-4f77-9cad-f0a374ce4708" providerId="ADAL" clId="{32912631-41C1-407D-9DC3-D883B92D19F1}" dt="2023-12-04T03:42:50.421" v="2519" actId="1038"/>
        <pc:sldMkLst>
          <pc:docMk/>
          <pc:sldMk cId="70567577" sldId="256"/>
        </pc:sldMkLst>
        <pc:spChg chg="add mod">
          <ac:chgData name="Akujobi, John  - SDSU Student" userId="2496a094-1a0b-4f77-9cad-f0a374ce4708" providerId="ADAL" clId="{32912631-41C1-407D-9DC3-D883B92D19F1}" dt="2023-12-04T03:42:50.421" v="2519" actId="1038"/>
          <ac:spMkLst>
            <pc:docMk/>
            <pc:sldMk cId="70567577" sldId="256"/>
            <ac:spMk id="2" creationId="{6F7F5F03-596D-5332-301A-4896DCE885A6}"/>
          </ac:spMkLst>
        </pc:spChg>
        <pc:spChg chg="add mod">
          <ac:chgData name="Akujobi, John  - SDSU Student" userId="2496a094-1a0b-4f77-9cad-f0a374ce4708" providerId="ADAL" clId="{32912631-41C1-407D-9DC3-D883B92D19F1}" dt="2023-12-04T03:42:38.937" v="2512" actId="1076"/>
          <ac:spMkLst>
            <pc:docMk/>
            <pc:sldMk cId="70567577" sldId="256"/>
            <ac:spMk id="3" creationId="{3115DEB1-21CB-77A0-B42F-B0E97BA54B7E}"/>
          </ac:spMkLst>
        </pc:spChg>
        <pc:spChg chg="del">
          <ac:chgData name="Akujobi, John  - SDSU Student" userId="2496a094-1a0b-4f77-9cad-f0a374ce4708" providerId="ADAL" clId="{32912631-41C1-407D-9DC3-D883B92D19F1}" dt="2023-12-03T22:47:54.147" v="71" actId="478"/>
          <ac:spMkLst>
            <pc:docMk/>
            <pc:sldMk cId="70567577" sldId="256"/>
            <ac:spMk id="4" creationId="{65EB7FFB-6FB1-480A-A898-65150C03087A}"/>
          </ac:spMkLst>
        </pc:spChg>
        <pc:spChg chg="add mod">
          <ac:chgData name="Akujobi, John  - SDSU Student" userId="2496a094-1a0b-4f77-9cad-f0a374ce4708" providerId="ADAL" clId="{32912631-41C1-407D-9DC3-D883B92D19F1}" dt="2023-12-03T22:56:56.941" v="169" actId="14100"/>
          <ac:spMkLst>
            <pc:docMk/>
            <pc:sldMk cId="70567577" sldId="256"/>
            <ac:spMk id="5" creationId="{FBE0A372-B74E-A128-C610-13604E4054D3}"/>
          </ac:spMkLst>
        </pc:spChg>
        <pc:spChg chg="mod">
          <ac:chgData name="Akujobi, John  - SDSU Student" userId="2496a094-1a0b-4f77-9cad-f0a374ce4708" providerId="ADAL" clId="{32912631-41C1-407D-9DC3-D883B92D19F1}" dt="2023-12-03T22:51:08.354" v="139" actId="1076"/>
          <ac:spMkLst>
            <pc:docMk/>
            <pc:sldMk cId="70567577" sldId="256"/>
            <ac:spMk id="8" creationId="{03B4C724-0776-4328-8F0A-B72DA1579537}"/>
          </ac:spMkLst>
        </pc:spChg>
        <pc:spChg chg="mod">
          <ac:chgData name="Akujobi, John  - SDSU Student" userId="2496a094-1a0b-4f77-9cad-f0a374ce4708" providerId="ADAL" clId="{32912631-41C1-407D-9DC3-D883B92D19F1}" dt="2023-12-04T03:42:36.819" v="2511" actId="1076"/>
          <ac:spMkLst>
            <pc:docMk/>
            <pc:sldMk cId="70567577" sldId="256"/>
            <ac:spMk id="9" creationId="{2B6167FF-AD5E-41E4-8385-3024DC936CF2}"/>
          </ac:spMkLst>
        </pc:spChg>
        <pc:grpChg chg="del">
          <ac:chgData name="Akujobi, John  - SDSU Student" userId="2496a094-1a0b-4f77-9cad-f0a374ce4708" providerId="ADAL" clId="{32912631-41C1-407D-9DC3-D883B92D19F1}" dt="2023-12-03T22:29:23.506" v="2" actId="478"/>
          <ac:grpSpMkLst>
            <pc:docMk/>
            <pc:sldMk cId="70567577" sldId="256"/>
            <ac:grpSpMk id="11" creationId="{41286AFD-AC6B-4BF5-B31C-814DA5FA75CA}"/>
          </ac:grpSpMkLst>
        </pc:grpChg>
      </pc:sldChg>
      <pc:sldChg chg="addSp modSp mod">
        <pc:chgData name="Akujobi, John  - SDSU Student" userId="2496a094-1a0b-4f77-9cad-f0a374ce4708" providerId="ADAL" clId="{32912631-41C1-407D-9DC3-D883B92D19F1}" dt="2023-12-04T20:27:18.650" v="3214" actId="207"/>
        <pc:sldMkLst>
          <pc:docMk/>
          <pc:sldMk cId="2011118601" sldId="257"/>
        </pc:sldMkLst>
        <pc:spChg chg="add mod ord">
          <ac:chgData name="Akujobi, John  - SDSU Student" userId="2496a094-1a0b-4f77-9cad-f0a374ce4708" providerId="ADAL" clId="{32912631-41C1-407D-9DC3-D883B92D19F1}" dt="2023-12-04T20:27:14.386" v="3213" actId="207"/>
          <ac:spMkLst>
            <pc:docMk/>
            <pc:sldMk cId="2011118601" sldId="257"/>
            <ac:spMk id="2" creationId="{AC7718C3-6FA6-DF44-1CBF-B96D4C1848E9}"/>
          </ac:spMkLst>
        </pc:spChg>
        <pc:spChg chg="mod">
          <ac:chgData name="Akujobi, John  - SDSU Student" userId="2496a094-1a0b-4f77-9cad-f0a374ce4708" providerId="ADAL" clId="{32912631-41C1-407D-9DC3-D883B92D19F1}" dt="2023-12-04T00:02:17.482" v="1216" actId="14100"/>
          <ac:spMkLst>
            <pc:docMk/>
            <pc:sldMk cId="2011118601" sldId="257"/>
            <ac:spMk id="8" creationId="{5CF5BDA4-10C7-46A6-AC30-523A3FC438AC}"/>
          </ac:spMkLst>
        </pc:spChg>
        <pc:spChg chg="mod">
          <ac:chgData name="Akujobi, John  - SDSU Student" userId="2496a094-1a0b-4f77-9cad-f0a374ce4708" providerId="ADAL" clId="{32912631-41C1-407D-9DC3-D883B92D19F1}" dt="2023-12-04T20:27:18.650" v="3214" actId="207"/>
          <ac:spMkLst>
            <pc:docMk/>
            <pc:sldMk cId="2011118601" sldId="257"/>
            <ac:spMk id="9" creationId="{C062103B-F514-4BE9-B5B2-C13878D2FE7C}"/>
          </ac:spMkLst>
        </pc:spChg>
      </pc:sldChg>
      <pc:sldChg chg="addSp delSp modSp mod">
        <pc:chgData name="Akujobi, John  - SDSU Student" userId="2496a094-1a0b-4f77-9cad-f0a374ce4708" providerId="ADAL" clId="{32912631-41C1-407D-9DC3-D883B92D19F1}" dt="2023-12-05T00:16:18.527" v="4515" actId="962"/>
        <pc:sldMkLst>
          <pc:docMk/>
          <pc:sldMk cId="141078548" sldId="260"/>
        </pc:sldMkLst>
        <pc:spChg chg="add del">
          <ac:chgData name="Akujobi, John  - SDSU Student" userId="2496a094-1a0b-4f77-9cad-f0a374ce4708" providerId="ADAL" clId="{32912631-41C1-407D-9DC3-D883B92D19F1}" dt="2023-12-05T00:16:17.924" v="4513" actId="931"/>
          <ac:spMkLst>
            <pc:docMk/>
            <pc:sldMk cId="141078548" sldId="260"/>
            <ac:spMk id="2" creationId="{41F0F711-4DD7-4A8A-96D3-0A5D31FE163F}"/>
          </ac:spMkLst>
        </pc:spChg>
        <pc:spChg chg="del">
          <ac:chgData name="Akujobi, John  - SDSU Student" userId="2496a094-1a0b-4f77-9cad-f0a374ce4708" providerId="ADAL" clId="{32912631-41C1-407D-9DC3-D883B92D19F1}" dt="2023-12-03T23:25:22.757" v="363" actId="478"/>
          <ac:spMkLst>
            <pc:docMk/>
            <pc:sldMk cId="141078548" sldId="260"/>
            <ac:spMk id="3" creationId="{9BCE75E3-1F1C-4574-AD70-C9D12DED4F64}"/>
          </ac:spMkLst>
        </pc:spChg>
        <pc:spChg chg="del mod">
          <ac:chgData name="Akujobi, John  - SDSU Student" userId="2496a094-1a0b-4f77-9cad-f0a374ce4708" providerId="ADAL" clId="{32912631-41C1-407D-9DC3-D883B92D19F1}" dt="2023-12-03T23:25:15.265" v="361" actId="478"/>
          <ac:spMkLst>
            <pc:docMk/>
            <pc:sldMk cId="141078548" sldId="260"/>
            <ac:spMk id="4" creationId="{85A97D21-FF8A-412F-8CBD-F5282EC26011}"/>
          </ac:spMkLst>
        </pc:spChg>
        <pc:spChg chg="add del mod">
          <ac:chgData name="Akujobi, John  - SDSU Student" userId="2496a094-1a0b-4f77-9cad-f0a374ce4708" providerId="ADAL" clId="{32912631-41C1-407D-9DC3-D883B92D19F1}" dt="2023-12-03T23:28:19.369" v="395" actId="478"/>
          <ac:spMkLst>
            <pc:docMk/>
            <pc:sldMk cId="141078548" sldId="260"/>
            <ac:spMk id="5" creationId="{FE511432-342D-4662-9FF7-3417CD536470}"/>
          </ac:spMkLst>
        </pc:spChg>
        <pc:spChg chg="mod">
          <ac:chgData name="Akujobi, John  - SDSU Student" userId="2496a094-1a0b-4f77-9cad-f0a374ce4708" providerId="ADAL" clId="{32912631-41C1-407D-9DC3-D883B92D19F1}" dt="2023-12-04T03:47:52.307" v="2575" actId="207"/>
          <ac:spMkLst>
            <pc:docMk/>
            <pc:sldMk cId="141078548" sldId="260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32912631-41C1-407D-9DC3-D883B92D19F1}" dt="2023-12-04T00:10:35.095" v="1436" actId="14100"/>
          <ac:spMkLst>
            <pc:docMk/>
            <pc:sldMk cId="141078548" sldId="260"/>
            <ac:spMk id="7" creationId="{13083A27-9042-43CC-96E0-E3E3FF8792B5}"/>
          </ac:spMkLst>
        </pc:spChg>
        <pc:spChg chg="del">
          <ac:chgData name="Akujobi, John  - SDSU Student" userId="2496a094-1a0b-4f77-9cad-f0a374ce4708" providerId="ADAL" clId="{32912631-41C1-407D-9DC3-D883B92D19F1}" dt="2023-12-03T23:20:58.044" v="357" actId="478"/>
          <ac:spMkLst>
            <pc:docMk/>
            <pc:sldMk cId="141078548" sldId="260"/>
            <ac:spMk id="8" creationId="{68D4EC2B-5E56-4A80-A455-9703D5892FC6}"/>
          </ac:spMkLst>
        </pc:spChg>
        <pc:spChg chg="del">
          <ac:chgData name="Akujobi, John  - SDSU Student" userId="2496a094-1a0b-4f77-9cad-f0a374ce4708" providerId="ADAL" clId="{32912631-41C1-407D-9DC3-D883B92D19F1}" dt="2023-12-03T23:20:58.044" v="357" actId="478"/>
          <ac:spMkLst>
            <pc:docMk/>
            <pc:sldMk cId="141078548" sldId="260"/>
            <ac:spMk id="9" creationId="{0133F271-BCD7-432A-A315-FEC9EFF9FA52}"/>
          </ac:spMkLst>
        </pc:spChg>
        <pc:spChg chg="del">
          <ac:chgData name="Akujobi, John  - SDSU Student" userId="2496a094-1a0b-4f77-9cad-f0a374ce4708" providerId="ADAL" clId="{32912631-41C1-407D-9DC3-D883B92D19F1}" dt="2023-12-03T23:20:58.044" v="357" actId="478"/>
          <ac:spMkLst>
            <pc:docMk/>
            <pc:sldMk cId="141078548" sldId="260"/>
            <ac:spMk id="10" creationId="{1D02A3ED-7CDD-4BAF-9704-EC7734DD3987}"/>
          </ac:spMkLst>
        </pc:spChg>
        <pc:spChg chg="del">
          <ac:chgData name="Akujobi, John  - SDSU Student" userId="2496a094-1a0b-4f77-9cad-f0a374ce4708" providerId="ADAL" clId="{32912631-41C1-407D-9DC3-D883B92D19F1}" dt="2023-12-03T23:20:58.044" v="357" actId="478"/>
          <ac:spMkLst>
            <pc:docMk/>
            <pc:sldMk cId="141078548" sldId="260"/>
            <ac:spMk id="11" creationId="{8A8226D3-DDD7-47C9-B0E6-3FA2FFE01C30}"/>
          </ac:spMkLst>
        </pc:spChg>
        <pc:spChg chg="del">
          <ac:chgData name="Akujobi, John  - SDSU Student" userId="2496a094-1a0b-4f77-9cad-f0a374ce4708" providerId="ADAL" clId="{32912631-41C1-407D-9DC3-D883B92D19F1}" dt="2023-12-03T23:20:58.044" v="357" actId="478"/>
          <ac:spMkLst>
            <pc:docMk/>
            <pc:sldMk cId="141078548" sldId="260"/>
            <ac:spMk id="12" creationId="{9312FDCB-70CD-4F8C-ADD9-1D5451B3381E}"/>
          </ac:spMkLst>
        </pc:spChg>
        <pc:spChg chg="del">
          <ac:chgData name="Akujobi, John  - SDSU Student" userId="2496a094-1a0b-4f77-9cad-f0a374ce4708" providerId="ADAL" clId="{32912631-41C1-407D-9DC3-D883B92D19F1}" dt="2023-12-03T23:20:58.044" v="357" actId="478"/>
          <ac:spMkLst>
            <pc:docMk/>
            <pc:sldMk cId="141078548" sldId="260"/>
            <ac:spMk id="13" creationId="{49D55435-9DA7-4EF7-AB1E-F858DC6F74A2}"/>
          </ac:spMkLst>
        </pc:spChg>
        <pc:spChg chg="add mod">
          <ac:chgData name="Akujobi, John  - SDSU Student" userId="2496a094-1a0b-4f77-9cad-f0a374ce4708" providerId="ADAL" clId="{32912631-41C1-407D-9DC3-D883B92D19F1}" dt="2023-12-04T00:22:20.955" v="1821" actId="20577"/>
          <ac:spMkLst>
            <pc:docMk/>
            <pc:sldMk cId="141078548" sldId="260"/>
            <ac:spMk id="14" creationId="{A0E8E837-81E8-0F29-B753-359D9BE434E1}"/>
          </ac:spMkLst>
        </pc:spChg>
        <pc:spChg chg="add del mod">
          <ac:chgData name="Akujobi, John  - SDSU Student" userId="2496a094-1a0b-4f77-9cad-f0a374ce4708" providerId="ADAL" clId="{32912631-41C1-407D-9DC3-D883B92D19F1}" dt="2023-12-03T23:39:47.634" v="522" actId="478"/>
          <ac:spMkLst>
            <pc:docMk/>
            <pc:sldMk cId="141078548" sldId="260"/>
            <ac:spMk id="15" creationId="{6C54E992-69BC-7674-EF74-AF5436921774}"/>
          </ac:spMkLst>
        </pc:spChg>
        <pc:spChg chg="add mod ord">
          <ac:chgData name="Akujobi, John  - SDSU Student" userId="2496a094-1a0b-4f77-9cad-f0a374ce4708" providerId="ADAL" clId="{32912631-41C1-407D-9DC3-D883B92D19F1}" dt="2023-12-04T03:49:29.714" v="2578" actId="14100"/>
          <ac:spMkLst>
            <pc:docMk/>
            <pc:sldMk cId="141078548" sldId="260"/>
            <ac:spMk id="16" creationId="{4DBF0303-B2B8-B9AE-F816-13D466259406}"/>
          </ac:spMkLst>
        </pc:spChg>
        <pc:spChg chg="add mod">
          <ac:chgData name="Akujobi, John  - SDSU Student" userId="2496a094-1a0b-4f77-9cad-f0a374ce4708" providerId="ADAL" clId="{32912631-41C1-407D-9DC3-D883B92D19F1}" dt="2023-12-04T00:21:20.180" v="1785" actId="1036"/>
          <ac:spMkLst>
            <pc:docMk/>
            <pc:sldMk cId="141078548" sldId="260"/>
            <ac:spMk id="17" creationId="{C5243088-B090-52D3-44AA-3FD25BC2CECD}"/>
          </ac:spMkLst>
        </pc:spChg>
        <pc:spChg chg="add del mod ord">
          <ac:chgData name="Akujobi, John  - SDSU Student" userId="2496a094-1a0b-4f77-9cad-f0a374ce4708" providerId="ADAL" clId="{32912631-41C1-407D-9DC3-D883B92D19F1}" dt="2023-12-04T03:49:25.221" v="2576" actId="478"/>
          <ac:spMkLst>
            <pc:docMk/>
            <pc:sldMk cId="141078548" sldId="260"/>
            <ac:spMk id="21" creationId="{45344D8D-F590-CF9E-2B77-E501900949F8}"/>
          </ac:spMkLst>
        </pc:spChg>
        <pc:picChg chg="add del mod">
          <ac:chgData name="Akujobi, John  - SDSU Student" userId="2496a094-1a0b-4f77-9cad-f0a374ce4708" providerId="ADAL" clId="{32912631-41C1-407D-9DC3-D883B92D19F1}" dt="2023-12-05T00:16:13.059" v="4512" actId="931"/>
          <ac:picMkLst>
            <pc:docMk/>
            <pc:sldMk cId="141078548" sldId="260"/>
            <ac:picMk id="4" creationId="{EA5B659E-E4C4-291D-146C-75FBD2CA1CC9}"/>
          </ac:picMkLst>
        </pc:picChg>
        <pc:picChg chg="add mod">
          <ac:chgData name="Akujobi, John  - SDSU Student" userId="2496a094-1a0b-4f77-9cad-f0a374ce4708" providerId="ADAL" clId="{32912631-41C1-407D-9DC3-D883B92D19F1}" dt="2023-12-05T00:16:18.527" v="4515" actId="962"/>
          <ac:picMkLst>
            <pc:docMk/>
            <pc:sldMk cId="141078548" sldId="260"/>
            <ac:picMk id="8" creationId="{7909145E-4C80-8AED-CAE1-5159493E2DA4}"/>
          </ac:picMkLst>
        </pc:picChg>
        <pc:cxnChg chg="add del mod">
          <ac:chgData name="Akujobi, John  - SDSU Student" userId="2496a094-1a0b-4f77-9cad-f0a374ce4708" providerId="ADAL" clId="{32912631-41C1-407D-9DC3-D883B92D19F1}" dt="2023-12-04T00:15:46.901" v="1548" actId="478"/>
          <ac:cxnSpMkLst>
            <pc:docMk/>
            <pc:sldMk cId="141078548" sldId="260"/>
            <ac:cxnSpMk id="19" creationId="{35F3CEC2-AD8E-253A-63C9-574DD6894ED2}"/>
          </ac:cxnSpMkLst>
        </pc:cxnChg>
        <pc:cxnChg chg="add mod">
          <ac:chgData name="Akujobi, John  - SDSU Student" userId="2496a094-1a0b-4f77-9cad-f0a374ce4708" providerId="ADAL" clId="{32912631-41C1-407D-9DC3-D883B92D19F1}" dt="2023-12-04T03:49:50.568" v="2581" actId="1076"/>
          <ac:cxnSpMkLst>
            <pc:docMk/>
            <pc:sldMk cId="141078548" sldId="260"/>
            <ac:cxnSpMk id="20" creationId="{BD2A7F39-E925-F08B-489C-AF4FEB661AE5}"/>
          </ac:cxnSpMkLst>
        </pc:cxnChg>
      </pc:sldChg>
      <pc:sldChg chg="del">
        <pc:chgData name="Akujobi, John  - SDSU Student" userId="2496a094-1a0b-4f77-9cad-f0a374ce4708" providerId="ADAL" clId="{32912631-41C1-407D-9DC3-D883B92D19F1}" dt="2023-12-04T03:02:47.927" v="2188" actId="47"/>
        <pc:sldMkLst>
          <pc:docMk/>
          <pc:sldMk cId="3033487451" sldId="264"/>
        </pc:sldMkLst>
      </pc:sldChg>
      <pc:sldChg chg="addSp delSp modSp mod modClrScheme chgLayout">
        <pc:chgData name="Akujobi, John  - SDSU Student" userId="2496a094-1a0b-4f77-9cad-f0a374ce4708" providerId="ADAL" clId="{32912631-41C1-407D-9DC3-D883B92D19F1}" dt="2023-12-04T21:47:32.344" v="3563" actId="700"/>
        <pc:sldMkLst>
          <pc:docMk/>
          <pc:sldMk cId="2236049700" sldId="284"/>
        </pc:sldMkLst>
        <pc:spChg chg="mod ord">
          <ac:chgData name="Akujobi, John  - SDSU Student" userId="2496a094-1a0b-4f77-9cad-f0a374ce4708" providerId="ADAL" clId="{32912631-41C1-407D-9DC3-D883B92D19F1}" dt="2023-12-04T21:47:32.344" v="3563" actId="700"/>
          <ac:spMkLst>
            <pc:docMk/>
            <pc:sldMk cId="2236049700" sldId="284"/>
            <ac:spMk id="2" creationId="{CF2ED1B7-7AC0-4FEC-A5A0-5B77F6EB0B9F}"/>
          </ac:spMkLst>
        </pc:spChg>
        <pc:spChg chg="add del">
          <ac:chgData name="Akujobi, John  - SDSU Student" userId="2496a094-1a0b-4f77-9cad-f0a374ce4708" providerId="ADAL" clId="{32912631-41C1-407D-9DC3-D883B92D19F1}" dt="2023-12-04T21:47:32.344" v="3563" actId="700"/>
          <ac:spMkLst>
            <pc:docMk/>
            <pc:sldMk cId="2236049700" sldId="284"/>
            <ac:spMk id="4" creationId="{4A1FFBE6-7198-4747-A3F0-64AEBE6114FB}"/>
          </ac:spMkLst>
        </pc:spChg>
      </pc:sldChg>
      <pc:sldChg chg="delSp modSp del mod ord">
        <pc:chgData name="Akujobi, John  - SDSU Student" userId="2496a094-1a0b-4f77-9cad-f0a374ce4708" providerId="ADAL" clId="{32912631-41C1-407D-9DC3-D883B92D19F1}" dt="2023-12-04T20:28:25.759" v="3220" actId="47"/>
        <pc:sldMkLst>
          <pc:docMk/>
          <pc:sldMk cId="2717822713" sldId="287"/>
        </pc:sldMkLst>
        <pc:spChg chg="del mod">
          <ac:chgData name="Akujobi, John  - SDSU Student" userId="2496a094-1a0b-4f77-9cad-f0a374ce4708" providerId="ADAL" clId="{32912631-41C1-407D-9DC3-D883B92D19F1}" dt="2023-12-04T20:28:21.368" v="3218" actId="478"/>
          <ac:spMkLst>
            <pc:docMk/>
            <pc:sldMk cId="2717822713" sldId="287"/>
            <ac:spMk id="3" creationId="{A1154D9F-BBCA-4AFC-B92B-7F043558D759}"/>
          </ac:spMkLst>
        </pc:spChg>
        <pc:spChg chg="mod">
          <ac:chgData name="Akujobi, John  - SDSU Student" userId="2496a094-1a0b-4f77-9cad-f0a374ce4708" providerId="ADAL" clId="{32912631-41C1-407D-9DC3-D883B92D19F1}" dt="2023-12-04T20:28:22.558" v="3219" actId="6549"/>
          <ac:spMkLst>
            <pc:docMk/>
            <pc:sldMk cId="2717822713" sldId="287"/>
            <ac:spMk id="4" creationId="{80F4C770-4705-4900-867C-F2046F044F29}"/>
          </ac:spMkLst>
        </pc:spChg>
        <pc:spChg chg="del mod">
          <ac:chgData name="Akujobi, John  - SDSU Student" userId="2496a094-1a0b-4f77-9cad-f0a374ce4708" providerId="ADAL" clId="{32912631-41C1-407D-9DC3-D883B92D19F1}" dt="2023-12-04T20:28:17.565" v="3216" actId="478"/>
          <ac:spMkLst>
            <pc:docMk/>
            <pc:sldMk cId="2717822713" sldId="287"/>
            <ac:spMk id="5" creationId="{A165CDFA-50C7-4C8D-B8C7-F4EF6C717573}"/>
          </ac:spMkLst>
        </pc:spChg>
        <pc:spChg chg="del mod">
          <ac:chgData name="Akujobi, John  - SDSU Student" userId="2496a094-1a0b-4f77-9cad-f0a374ce4708" providerId="ADAL" clId="{32912631-41C1-407D-9DC3-D883B92D19F1}" dt="2023-12-04T20:28:18.711" v="3217" actId="478"/>
          <ac:spMkLst>
            <pc:docMk/>
            <pc:sldMk cId="2717822713" sldId="287"/>
            <ac:spMk id="6" creationId="{F400DDBE-694F-40C3-99CA-85FF529C29D7}"/>
          </ac:spMkLst>
        </pc:spChg>
      </pc:sldChg>
      <pc:sldChg chg="modSp mod">
        <pc:chgData name="Akujobi, John  - SDSU Student" userId="2496a094-1a0b-4f77-9cad-f0a374ce4708" providerId="ADAL" clId="{32912631-41C1-407D-9DC3-D883B92D19F1}" dt="2023-12-04T21:42:27.728" v="3469" actId="1076"/>
        <pc:sldMkLst>
          <pc:docMk/>
          <pc:sldMk cId="2737942562" sldId="298"/>
        </pc:sldMkLst>
        <pc:grpChg chg="mod">
          <ac:chgData name="Akujobi, John  - SDSU Student" userId="2496a094-1a0b-4f77-9cad-f0a374ce4708" providerId="ADAL" clId="{32912631-41C1-407D-9DC3-D883B92D19F1}" dt="2023-12-04T21:42:27.728" v="3469" actId="1076"/>
          <ac:grpSpMkLst>
            <pc:docMk/>
            <pc:sldMk cId="2737942562" sldId="298"/>
            <ac:grpSpMk id="3" creationId="{05AF9029-02D8-49F5-9D0B-A2A3774272A7}"/>
          </ac:grpSpMkLst>
        </pc:grpChg>
      </pc:sldChg>
      <pc:sldChg chg="ord">
        <pc:chgData name="Akujobi, John  - SDSU Student" userId="2496a094-1a0b-4f77-9cad-f0a374ce4708" providerId="ADAL" clId="{32912631-41C1-407D-9DC3-D883B92D19F1}" dt="2023-12-04T03:03:51.697" v="2202"/>
        <pc:sldMkLst>
          <pc:docMk/>
          <pc:sldMk cId="4179153492" sldId="299"/>
        </pc:sldMkLst>
      </pc:sldChg>
      <pc:sldChg chg="modSp mod ord">
        <pc:chgData name="Akujobi, John  - SDSU Student" userId="2496a094-1a0b-4f77-9cad-f0a374ce4708" providerId="ADAL" clId="{32912631-41C1-407D-9DC3-D883B92D19F1}" dt="2023-12-04T03:14:56.629" v="2383" actId="207"/>
        <pc:sldMkLst>
          <pc:docMk/>
          <pc:sldMk cId="689816630" sldId="300"/>
        </pc:sldMkLst>
        <pc:spChg chg="mod">
          <ac:chgData name="Akujobi, John  - SDSU Student" userId="2496a094-1a0b-4f77-9cad-f0a374ce4708" providerId="ADAL" clId="{32912631-41C1-407D-9DC3-D883B92D19F1}" dt="2023-12-04T03:14:56.629" v="2383" actId="207"/>
          <ac:spMkLst>
            <pc:docMk/>
            <pc:sldMk cId="689816630" sldId="300"/>
            <ac:spMk id="4" creationId="{A67C3082-E18A-43B0-AEEB-23E85DCF14F6}"/>
          </ac:spMkLst>
        </pc:spChg>
        <pc:spChg chg="mod">
          <ac:chgData name="Akujobi, John  - SDSU Student" userId="2496a094-1a0b-4f77-9cad-f0a374ce4708" providerId="ADAL" clId="{32912631-41C1-407D-9DC3-D883B92D19F1}" dt="2023-12-04T03:14:15.269" v="2381" actId="255"/>
          <ac:spMkLst>
            <pc:docMk/>
            <pc:sldMk cId="689816630" sldId="300"/>
            <ac:spMk id="12" creationId="{5F894B00-8BD5-4E3E-8845-B9D40905550B}"/>
          </ac:spMkLst>
        </pc:spChg>
        <pc:spChg chg="mod">
          <ac:chgData name="Akujobi, John  - SDSU Student" userId="2496a094-1a0b-4f77-9cad-f0a374ce4708" providerId="ADAL" clId="{32912631-41C1-407D-9DC3-D883B92D19F1}" dt="2023-12-04T03:14:21.627" v="2382" actId="255"/>
          <ac:spMkLst>
            <pc:docMk/>
            <pc:sldMk cId="689816630" sldId="300"/>
            <ac:spMk id="18" creationId="{0D2DAB8A-639F-4CAD-AC71-6728EAF61407}"/>
          </ac:spMkLst>
        </pc:spChg>
      </pc:sldChg>
      <pc:sldChg chg="del ord">
        <pc:chgData name="Akujobi, John  - SDSU Student" userId="2496a094-1a0b-4f77-9cad-f0a374ce4708" providerId="ADAL" clId="{32912631-41C1-407D-9DC3-D883B92D19F1}" dt="2023-12-04T03:15:26.712" v="2384" actId="47"/>
        <pc:sldMkLst>
          <pc:docMk/>
          <pc:sldMk cId="1241158067" sldId="301"/>
        </pc:sldMkLst>
      </pc:sldChg>
      <pc:sldChg chg="modSp mod">
        <pc:chgData name="Akujobi, John  - SDSU Student" userId="2496a094-1a0b-4f77-9cad-f0a374ce4708" providerId="ADAL" clId="{32912631-41C1-407D-9DC3-D883B92D19F1}" dt="2023-12-04T21:48:14.086" v="3571" actId="1076"/>
        <pc:sldMkLst>
          <pc:docMk/>
          <pc:sldMk cId="159771542" sldId="302"/>
        </pc:sldMkLst>
        <pc:spChg chg="mod">
          <ac:chgData name="Akujobi, John  - SDSU Student" userId="2496a094-1a0b-4f77-9cad-f0a374ce4708" providerId="ADAL" clId="{32912631-41C1-407D-9DC3-D883B92D19F1}" dt="2023-12-04T21:48:12.491" v="3570" actId="1076"/>
          <ac:spMkLst>
            <pc:docMk/>
            <pc:sldMk cId="159771542" sldId="302"/>
            <ac:spMk id="82" creationId="{CF02E75B-0DD2-492A-99DA-3FFFF785B047}"/>
          </ac:spMkLst>
        </pc:spChg>
        <pc:grpChg chg="mod">
          <ac:chgData name="Akujobi, John  - SDSU Student" userId="2496a094-1a0b-4f77-9cad-f0a374ce4708" providerId="ADAL" clId="{32912631-41C1-407D-9DC3-D883B92D19F1}" dt="2023-12-04T21:48:14.086" v="3571" actId="1076"/>
          <ac:grpSpMkLst>
            <pc:docMk/>
            <pc:sldMk cId="159771542" sldId="302"/>
            <ac:grpSpMk id="6" creationId="{69028238-166B-4212-A0A4-393A21DCB340}"/>
          </ac:grpSpMkLst>
        </pc:grpChg>
      </pc:sldChg>
      <pc:sldChg chg="del">
        <pc:chgData name="Akujobi, John  - SDSU Student" userId="2496a094-1a0b-4f77-9cad-f0a374ce4708" providerId="ADAL" clId="{32912631-41C1-407D-9DC3-D883B92D19F1}" dt="2023-12-04T21:48:08.764" v="3568" actId="47"/>
        <pc:sldMkLst>
          <pc:docMk/>
          <pc:sldMk cId="364121930" sldId="303"/>
        </pc:sldMkLst>
      </pc:sldChg>
      <pc:sldChg chg="del">
        <pc:chgData name="Akujobi, John  - SDSU Student" userId="2496a094-1a0b-4f77-9cad-f0a374ce4708" providerId="ADAL" clId="{32912631-41C1-407D-9DC3-D883B92D19F1}" dt="2023-12-04T21:47:53.734" v="3565" actId="47"/>
        <pc:sldMkLst>
          <pc:docMk/>
          <pc:sldMk cId="313758320" sldId="304"/>
        </pc:sldMkLst>
      </pc:sldChg>
      <pc:sldChg chg="del">
        <pc:chgData name="Akujobi, John  - SDSU Student" userId="2496a094-1a0b-4f77-9cad-f0a374ce4708" providerId="ADAL" clId="{32912631-41C1-407D-9DC3-D883B92D19F1}" dt="2023-12-04T21:47:58.362" v="3566" actId="47"/>
        <pc:sldMkLst>
          <pc:docMk/>
          <pc:sldMk cId="212682184" sldId="305"/>
        </pc:sldMkLst>
      </pc:sldChg>
      <pc:sldChg chg="del">
        <pc:chgData name="Akujobi, John  - SDSU Student" userId="2496a094-1a0b-4f77-9cad-f0a374ce4708" providerId="ADAL" clId="{32912631-41C1-407D-9DC3-D883B92D19F1}" dt="2023-12-04T21:48:01.892" v="3567" actId="47"/>
        <pc:sldMkLst>
          <pc:docMk/>
          <pc:sldMk cId="486176497" sldId="306"/>
        </pc:sldMkLst>
      </pc:sldChg>
      <pc:sldChg chg="modSp mod">
        <pc:chgData name="Akujobi, John  - SDSU Student" userId="2496a094-1a0b-4f77-9cad-f0a374ce4708" providerId="ADAL" clId="{32912631-41C1-407D-9DC3-D883B92D19F1}" dt="2023-12-04T03:12:42.649" v="2373" actId="14100"/>
        <pc:sldMkLst>
          <pc:docMk/>
          <pc:sldMk cId="3423133475" sldId="307"/>
        </pc:sldMkLst>
        <pc:spChg chg="mod">
          <ac:chgData name="Akujobi, John  - SDSU Student" userId="2496a094-1a0b-4f77-9cad-f0a374ce4708" providerId="ADAL" clId="{32912631-41C1-407D-9DC3-D883B92D19F1}" dt="2023-12-04T03:09:41.957" v="2342" actId="113"/>
          <ac:spMkLst>
            <pc:docMk/>
            <pc:sldMk cId="3423133475" sldId="307"/>
            <ac:spMk id="2" creationId="{D735F7F3-C1B5-4B60-A00A-4EB618DDFB5A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16" creationId="{52EF3FFD-4D6B-4C97-B90E-7EEF81C90DF6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17" creationId="{FF7D9D52-8776-4608-B3CD-F1680E56AE52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19" creationId="{1FDA9161-8531-4D40-8EBD-1E20F8B34A60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20" creationId="{DF31A54C-5D52-49A4-B738-FC610E84F545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22" creationId="{EF2C39B6-B610-4EC0-B586-4BA4EC74578C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23" creationId="{17ABD1DC-0537-42BD-A828-79FB4779C4D1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25" creationId="{A2D0DEBC-2521-49E6-AE1A-7EF383E54C00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26" creationId="{17F16D0D-D630-47C4-B39B-525CDC2ECF10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28" creationId="{F434DA94-6F7F-435E-9993-808904265067}"/>
          </ac:spMkLst>
        </pc:spChg>
        <pc:spChg chg="mod">
          <ac:chgData name="Akujobi, John  - SDSU Student" userId="2496a094-1a0b-4f77-9cad-f0a374ce4708" providerId="ADAL" clId="{32912631-41C1-407D-9DC3-D883B92D19F1}" dt="2023-12-04T03:10:34.877" v="2349" actId="255"/>
          <ac:spMkLst>
            <pc:docMk/>
            <pc:sldMk cId="3423133475" sldId="307"/>
            <ac:spMk id="129" creationId="{C91AD78D-5092-4C21-9E60-7B55D06A7BA5}"/>
          </ac:spMkLst>
        </pc:spChg>
        <pc:spChg chg="mod">
          <ac:chgData name="Akujobi, John  - SDSU Student" userId="2496a094-1a0b-4f77-9cad-f0a374ce4708" providerId="ADAL" clId="{32912631-41C1-407D-9DC3-D883B92D19F1}" dt="2023-12-04T03:12:18.357" v="2368" actId="1076"/>
          <ac:spMkLst>
            <pc:docMk/>
            <pc:sldMk cId="3423133475" sldId="307"/>
            <ac:spMk id="136" creationId="{F0114A6F-63F5-4B78-8F6B-AE115D50983C}"/>
          </ac:spMkLst>
        </pc:spChg>
        <pc:spChg chg="mod">
          <ac:chgData name="Akujobi, John  - SDSU Student" userId="2496a094-1a0b-4f77-9cad-f0a374ce4708" providerId="ADAL" clId="{32912631-41C1-407D-9DC3-D883B92D19F1}" dt="2023-12-04T03:12:12.748" v="2367" actId="14100"/>
          <ac:spMkLst>
            <pc:docMk/>
            <pc:sldMk cId="3423133475" sldId="307"/>
            <ac:spMk id="137" creationId="{12439BF6-D4D9-41AE-82CC-4E79A0BC78C0}"/>
          </ac:spMkLst>
        </pc:spChg>
        <pc:grpChg chg="mod">
          <ac:chgData name="Akujobi, John  - SDSU Student" userId="2496a094-1a0b-4f77-9cad-f0a374ce4708" providerId="ADAL" clId="{32912631-41C1-407D-9DC3-D883B92D19F1}" dt="2023-12-04T03:09:11.913" v="2331" actId="1076"/>
          <ac:grpSpMkLst>
            <pc:docMk/>
            <pc:sldMk cId="3423133475" sldId="307"/>
            <ac:grpSpMk id="114" creationId="{86B5EDAC-E7FC-46F5-9CD1-526A482731FB}"/>
          </ac:grpSpMkLst>
        </pc:grpChg>
        <pc:cxnChg chg="mod">
          <ac:chgData name="Akujobi, John  - SDSU Student" userId="2496a094-1a0b-4f77-9cad-f0a374ce4708" providerId="ADAL" clId="{32912631-41C1-407D-9DC3-D883B92D19F1}" dt="2023-12-04T03:11:56.437" v="2364" actId="14100"/>
          <ac:cxnSpMkLst>
            <pc:docMk/>
            <pc:sldMk cId="3423133475" sldId="307"/>
            <ac:cxnSpMk id="130" creationId="{ECD0D156-982E-4E2F-9F49-35765F00B8B4}"/>
          </ac:cxnSpMkLst>
        </pc:cxnChg>
        <pc:cxnChg chg="mod">
          <ac:chgData name="Akujobi, John  - SDSU Student" userId="2496a094-1a0b-4f77-9cad-f0a374ce4708" providerId="ADAL" clId="{32912631-41C1-407D-9DC3-D883B92D19F1}" dt="2023-12-04T03:12:36.102" v="2372" actId="14100"/>
          <ac:cxnSpMkLst>
            <pc:docMk/>
            <pc:sldMk cId="3423133475" sldId="307"/>
            <ac:cxnSpMk id="131" creationId="{C8B2C64E-819B-4AB8-BEFE-0E99CE768E5E}"/>
          </ac:cxnSpMkLst>
        </pc:cxnChg>
        <pc:cxnChg chg="mod">
          <ac:chgData name="Akujobi, John  - SDSU Student" userId="2496a094-1a0b-4f77-9cad-f0a374ce4708" providerId="ADAL" clId="{32912631-41C1-407D-9DC3-D883B92D19F1}" dt="2023-12-04T03:12:01.846" v="2365" actId="14100"/>
          <ac:cxnSpMkLst>
            <pc:docMk/>
            <pc:sldMk cId="3423133475" sldId="307"/>
            <ac:cxnSpMk id="132" creationId="{80B4E905-9DAD-4045-846F-B09E96D94376}"/>
          </ac:cxnSpMkLst>
        </pc:cxnChg>
        <pc:cxnChg chg="mod">
          <ac:chgData name="Akujobi, John  - SDSU Student" userId="2496a094-1a0b-4f77-9cad-f0a374ce4708" providerId="ADAL" clId="{32912631-41C1-407D-9DC3-D883B92D19F1}" dt="2023-12-04T03:12:42.649" v="2373" actId="14100"/>
          <ac:cxnSpMkLst>
            <pc:docMk/>
            <pc:sldMk cId="3423133475" sldId="307"/>
            <ac:cxnSpMk id="133" creationId="{755DC156-D78E-4B8C-B813-3B3F0EC7400C}"/>
          </ac:cxnSpMkLst>
        </pc:cxnChg>
      </pc:sldChg>
      <pc:sldChg chg="addSp delSp modSp mod modClrScheme chgLayout">
        <pc:chgData name="Akujobi, John  - SDSU Student" userId="2496a094-1a0b-4f77-9cad-f0a374ce4708" providerId="ADAL" clId="{32912631-41C1-407D-9DC3-D883B92D19F1}" dt="2023-12-04T21:50:06.772" v="3585" actId="1076"/>
        <pc:sldMkLst>
          <pc:docMk/>
          <pc:sldMk cId="2345629806" sldId="308"/>
        </pc:sldMkLst>
        <pc:spChg chg="add del mod ord">
          <ac:chgData name="Akujobi, John  - SDSU Student" userId="2496a094-1a0b-4f77-9cad-f0a374ce4708" providerId="ADAL" clId="{32912631-41C1-407D-9DC3-D883B92D19F1}" dt="2023-12-04T21:47:21.867" v="3561" actId="700"/>
          <ac:spMkLst>
            <pc:docMk/>
            <pc:sldMk cId="2345629806" sldId="308"/>
            <ac:spMk id="2" creationId="{0361D69B-BB29-18E4-E0D8-D83C7AFCB149}"/>
          </ac:spMkLst>
        </pc:spChg>
        <pc:spChg chg="add del">
          <ac:chgData name="Akujobi, John  - SDSU Student" userId="2496a094-1a0b-4f77-9cad-f0a374ce4708" providerId="ADAL" clId="{32912631-41C1-407D-9DC3-D883B92D19F1}" dt="2023-12-04T21:47:21.867" v="3561" actId="700"/>
          <ac:spMkLst>
            <pc:docMk/>
            <pc:sldMk cId="2345629806" sldId="308"/>
            <ac:spMk id="3" creationId="{4780A3E1-88FE-444E-827E-9779C6C4EE85}"/>
          </ac:spMkLst>
        </pc:spChg>
        <pc:spChg chg="mod">
          <ac:chgData name="Akujobi, John  - SDSU Student" userId="2496a094-1a0b-4f77-9cad-f0a374ce4708" providerId="ADAL" clId="{32912631-41C1-407D-9DC3-D883B92D19F1}" dt="2023-12-04T21:50:06.772" v="3585" actId="1076"/>
          <ac:spMkLst>
            <pc:docMk/>
            <pc:sldMk cId="2345629806" sldId="308"/>
            <ac:spMk id="34" creationId="{03EBCE64-AFB1-4811-B8F9-0B8D4CB0140A}"/>
          </ac:spMkLst>
        </pc:spChg>
      </pc:sldChg>
      <pc:sldChg chg="modSp mod">
        <pc:chgData name="Akujobi, John  - SDSU Student" userId="2496a094-1a0b-4f77-9cad-f0a374ce4708" providerId="ADAL" clId="{32912631-41C1-407D-9DC3-D883B92D19F1}" dt="2023-12-04T03:18:21.490" v="2409" actId="14100"/>
        <pc:sldMkLst>
          <pc:docMk/>
          <pc:sldMk cId="2498161071" sldId="311"/>
        </pc:sldMkLst>
        <pc:spChg chg="mod">
          <ac:chgData name="Akujobi, John  - SDSU Student" userId="2496a094-1a0b-4f77-9cad-f0a374ce4708" providerId="ADAL" clId="{32912631-41C1-407D-9DC3-D883B92D19F1}" dt="2023-12-04T03:18:15.518" v="2408" actId="14100"/>
          <ac:spMkLst>
            <pc:docMk/>
            <pc:sldMk cId="2498161071" sldId="311"/>
            <ac:spMk id="26" creationId="{7F406EDE-FDDC-44FF-9BAF-8E910E79C9D3}"/>
          </ac:spMkLst>
        </pc:spChg>
        <pc:spChg chg="mod">
          <ac:chgData name="Akujobi, John  - SDSU Student" userId="2496a094-1a0b-4f77-9cad-f0a374ce4708" providerId="ADAL" clId="{32912631-41C1-407D-9DC3-D883B92D19F1}" dt="2023-12-04T03:18:21.490" v="2409" actId="14100"/>
          <ac:spMkLst>
            <pc:docMk/>
            <pc:sldMk cId="2498161071" sldId="311"/>
            <ac:spMk id="38" creationId="{F1C109CF-C9D0-4A24-85DE-737A363F8618}"/>
          </ac:spMkLst>
        </pc:spChg>
      </pc:sldChg>
      <pc:sldChg chg="modSp mod ord">
        <pc:chgData name="Akujobi, John  - SDSU Student" userId="2496a094-1a0b-4f77-9cad-f0a374ce4708" providerId="ADAL" clId="{32912631-41C1-407D-9DC3-D883B92D19F1}" dt="2023-12-04T21:28:50.876" v="3264"/>
        <pc:sldMkLst>
          <pc:docMk/>
          <pc:sldMk cId="1279224923" sldId="312"/>
        </pc:sldMkLst>
        <pc:spChg chg="mod">
          <ac:chgData name="Akujobi, John  - SDSU Student" userId="2496a094-1a0b-4f77-9cad-f0a374ce4708" providerId="ADAL" clId="{32912631-41C1-407D-9DC3-D883B92D19F1}" dt="2023-12-04T03:38:04.227" v="2433" actId="113"/>
          <ac:spMkLst>
            <pc:docMk/>
            <pc:sldMk cId="1279224923" sldId="312"/>
            <ac:spMk id="2" creationId="{D735F7F3-C1B5-4B60-A00A-4EB618DDFB5A}"/>
          </ac:spMkLst>
        </pc:spChg>
        <pc:spChg chg="mod">
          <ac:chgData name="Akujobi, John  - SDSU Student" userId="2496a094-1a0b-4f77-9cad-f0a374ce4708" providerId="ADAL" clId="{32912631-41C1-407D-9DC3-D883B92D19F1}" dt="2023-12-04T03:21:22.797" v="2432" actId="14100"/>
          <ac:spMkLst>
            <pc:docMk/>
            <pc:sldMk cId="1279224923" sldId="312"/>
            <ac:spMk id="5" creationId="{E724BE57-2D33-4195-BF44-8DA12D79687A}"/>
          </ac:spMkLst>
        </pc:spChg>
      </pc:sldChg>
      <pc:sldChg chg="modSp mod">
        <pc:chgData name="Akujobi, John  - SDSU Student" userId="2496a094-1a0b-4f77-9cad-f0a374ce4708" providerId="ADAL" clId="{32912631-41C1-407D-9DC3-D883B92D19F1}" dt="2023-12-04T03:04:31.848" v="2213" actId="1076"/>
        <pc:sldMkLst>
          <pc:docMk/>
          <pc:sldMk cId="3827296069" sldId="313"/>
        </pc:sldMkLst>
        <pc:spChg chg="mod">
          <ac:chgData name="Akujobi, John  - SDSU Student" userId="2496a094-1a0b-4f77-9cad-f0a374ce4708" providerId="ADAL" clId="{32912631-41C1-407D-9DC3-D883B92D19F1}" dt="2023-12-04T03:04:26.762" v="2212" actId="20577"/>
          <ac:spMkLst>
            <pc:docMk/>
            <pc:sldMk cId="3827296069" sldId="313"/>
            <ac:spMk id="2" creationId="{D735F7F3-C1B5-4B60-A00A-4EB618DDFB5A}"/>
          </ac:spMkLst>
        </pc:spChg>
        <pc:grpChg chg="mod">
          <ac:chgData name="Akujobi, John  - SDSU Student" userId="2496a094-1a0b-4f77-9cad-f0a374ce4708" providerId="ADAL" clId="{32912631-41C1-407D-9DC3-D883B92D19F1}" dt="2023-12-04T03:04:31.848" v="2213" actId="1076"/>
          <ac:grpSpMkLst>
            <pc:docMk/>
            <pc:sldMk cId="3827296069" sldId="313"/>
            <ac:grpSpMk id="4" creationId="{9449AF0B-F282-4480-A44E-24DB7F50A649}"/>
          </ac:grpSpMkLst>
        </pc:grpChg>
      </pc:sldChg>
      <pc:sldChg chg="del">
        <pc:chgData name="Akujobi, John  - SDSU Student" userId="2496a094-1a0b-4f77-9cad-f0a374ce4708" providerId="ADAL" clId="{32912631-41C1-407D-9DC3-D883B92D19F1}" dt="2023-12-04T22:02:07.435" v="3696" actId="47"/>
        <pc:sldMkLst>
          <pc:docMk/>
          <pc:sldMk cId="4184600926" sldId="316"/>
        </pc:sldMkLst>
      </pc:sldChg>
      <pc:sldChg chg="ord">
        <pc:chgData name="Akujobi, John  - SDSU Student" userId="2496a094-1a0b-4f77-9cad-f0a374ce4708" providerId="ADAL" clId="{32912631-41C1-407D-9DC3-D883B92D19F1}" dt="2023-12-04T03:04:11.497" v="2206"/>
        <pc:sldMkLst>
          <pc:docMk/>
          <pc:sldMk cId="1404339508" sldId="317"/>
        </pc:sldMkLst>
      </pc:sldChg>
      <pc:sldChg chg="del">
        <pc:chgData name="Akujobi, John  - SDSU Student" userId="2496a094-1a0b-4f77-9cad-f0a374ce4708" providerId="ADAL" clId="{32912631-41C1-407D-9DC3-D883B92D19F1}" dt="2023-12-04T22:01:55.895" v="3695" actId="47"/>
        <pc:sldMkLst>
          <pc:docMk/>
          <pc:sldMk cId="624695530" sldId="318"/>
        </pc:sldMkLst>
      </pc:sldChg>
      <pc:sldChg chg="addSp delSp modSp mod modClrScheme chgLayout">
        <pc:chgData name="Akujobi, John  - SDSU Student" userId="2496a094-1a0b-4f77-9cad-f0a374ce4708" providerId="ADAL" clId="{32912631-41C1-407D-9DC3-D883B92D19F1}" dt="2023-12-04T21:49:52.780" v="3583" actId="1076"/>
        <pc:sldMkLst>
          <pc:docMk/>
          <pc:sldMk cId="608993516" sldId="320"/>
        </pc:sldMkLst>
        <pc:spChg chg="add del mod ord">
          <ac:chgData name="Akujobi, John  - SDSU Student" userId="2496a094-1a0b-4f77-9cad-f0a374ce4708" providerId="ADAL" clId="{32912631-41C1-407D-9DC3-D883B92D19F1}" dt="2023-12-04T21:49:51.445" v="3582" actId="700"/>
          <ac:spMkLst>
            <pc:docMk/>
            <pc:sldMk cId="608993516" sldId="320"/>
            <ac:spMk id="2" creationId="{AD0604D1-FE70-A25F-3B16-4A3411EBB7C9}"/>
          </ac:spMkLst>
        </pc:spChg>
        <pc:spChg chg="add del mod">
          <ac:chgData name="Akujobi, John  - SDSU Student" userId="2496a094-1a0b-4f77-9cad-f0a374ce4708" providerId="ADAL" clId="{32912631-41C1-407D-9DC3-D883B92D19F1}" dt="2023-12-04T21:49:52.780" v="3583" actId="1076"/>
          <ac:spMkLst>
            <pc:docMk/>
            <pc:sldMk cId="608993516" sldId="320"/>
            <ac:spMk id="3" creationId="{9E191986-ABE9-4CBD-8DE6-3A63711C356C}"/>
          </ac:spMkLst>
        </pc:spChg>
        <pc:spChg chg="add del">
          <ac:chgData name="Akujobi, John  - SDSU Student" userId="2496a094-1a0b-4f77-9cad-f0a374ce4708" providerId="ADAL" clId="{32912631-41C1-407D-9DC3-D883B92D19F1}" dt="2023-12-04T21:49:51.445" v="3582" actId="700"/>
          <ac:spMkLst>
            <pc:docMk/>
            <pc:sldMk cId="608993516" sldId="320"/>
            <ac:spMk id="11" creationId="{B5777DB0-FB67-4AAF-A68F-C73452F63D18}"/>
          </ac:spMkLst>
        </pc:spChg>
      </pc:sldChg>
      <pc:sldChg chg="addSp delSp modSp mod ord">
        <pc:chgData name="Akujobi, John  - SDSU Student" userId="2496a094-1a0b-4f77-9cad-f0a374ce4708" providerId="ADAL" clId="{32912631-41C1-407D-9DC3-D883B92D19F1}" dt="2023-12-05T00:07:40.323" v="4507" actId="1036"/>
        <pc:sldMkLst>
          <pc:docMk/>
          <pc:sldMk cId="848212632" sldId="321"/>
        </pc:sldMkLst>
        <pc:spChg chg="mod">
          <ac:chgData name="Akujobi, John  - SDSU Student" userId="2496a094-1a0b-4f77-9cad-f0a374ce4708" providerId="ADAL" clId="{32912631-41C1-407D-9DC3-D883B92D19F1}" dt="2023-12-04T22:08:13.475" v="3807" actId="20577"/>
          <ac:spMkLst>
            <pc:docMk/>
            <pc:sldMk cId="848212632" sldId="321"/>
            <ac:spMk id="2" creationId="{D735F7F3-C1B5-4B60-A00A-4EB618DDFB5A}"/>
          </ac:spMkLst>
        </pc:spChg>
        <pc:spChg chg="mod">
          <ac:chgData name="Akujobi, John  - SDSU Student" userId="2496a094-1a0b-4f77-9cad-f0a374ce4708" providerId="ADAL" clId="{32912631-41C1-407D-9DC3-D883B92D19F1}" dt="2023-12-04T03:07:52.148" v="2257" actId="1076"/>
          <ac:spMkLst>
            <pc:docMk/>
            <pc:sldMk cId="848212632" sldId="321"/>
            <ac:spMk id="8" creationId="{8A023E41-4466-4E41-831B-68F9A59B0459}"/>
          </ac:spMkLst>
        </pc:spChg>
        <pc:spChg chg="mod">
          <ac:chgData name="Akujobi, John  - SDSU Student" userId="2496a094-1a0b-4f77-9cad-f0a374ce4708" providerId="ADAL" clId="{32912631-41C1-407D-9DC3-D883B92D19F1}" dt="2023-12-04T03:07:56.777" v="2258" actId="1076"/>
          <ac:spMkLst>
            <pc:docMk/>
            <pc:sldMk cId="848212632" sldId="321"/>
            <ac:spMk id="9" creationId="{39DD4358-7DBD-469E-B5BB-29D153386C8F}"/>
          </ac:spMkLst>
        </pc:spChg>
        <pc:spChg chg="mod">
          <ac:chgData name="Akujobi, John  - SDSU Student" userId="2496a094-1a0b-4f77-9cad-f0a374ce4708" providerId="ADAL" clId="{32912631-41C1-407D-9DC3-D883B92D19F1}" dt="2023-12-04T03:08:01.317" v="2259" actId="1076"/>
          <ac:spMkLst>
            <pc:docMk/>
            <pc:sldMk cId="848212632" sldId="321"/>
            <ac:spMk id="10" creationId="{A384D043-68BA-41F6-9CFE-AD6A4781B42C}"/>
          </ac:spMkLst>
        </pc:spChg>
        <pc:spChg chg="mod">
          <ac:chgData name="Akujobi, John  - SDSU Student" userId="2496a094-1a0b-4f77-9cad-f0a374ce4708" providerId="ADAL" clId="{32912631-41C1-407D-9DC3-D883B92D19F1}" dt="2023-12-04T03:07:34.428" v="2253" actId="20577"/>
          <ac:spMkLst>
            <pc:docMk/>
            <pc:sldMk cId="848212632" sldId="321"/>
            <ac:spMk id="11" creationId="{38052CE4-29DE-47BC-9491-6DCCF976DF53}"/>
          </ac:spMkLst>
        </pc:spChg>
        <pc:spChg chg="mod topLvl">
          <ac:chgData name="Akujobi, John  - SDSU Student" userId="2496a094-1a0b-4f77-9cad-f0a374ce4708" providerId="ADAL" clId="{32912631-41C1-407D-9DC3-D883B92D19F1}" dt="2023-12-04T21:34:54.966" v="3385" actId="478"/>
          <ac:spMkLst>
            <pc:docMk/>
            <pc:sldMk cId="848212632" sldId="321"/>
            <ac:spMk id="13" creationId="{4352AE7F-53D9-4506-A377-87A04ECC08F4}"/>
          </ac:spMkLst>
        </pc:spChg>
        <pc:spChg chg="add del mod topLvl">
          <ac:chgData name="Akujobi, John  - SDSU Student" userId="2496a094-1a0b-4f77-9cad-f0a374ce4708" providerId="ADAL" clId="{32912631-41C1-407D-9DC3-D883B92D19F1}" dt="2023-12-04T21:34:54.966" v="3385" actId="478"/>
          <ac:spMkLst>
            <pc:docMk/>
            <pc:sldMk cId="848212632" sldId="321"/>
            <ac:spMk id="14" creationId="{7A5FEF52-51C3-45A7-8C3B-8585056DF4A9}"/>
          </ac:spMkLst>
        </pc:spChg>
        <pc:spChg chg="mod">
          <ac:chgData name="Akujobi, John  - SDSU Student" userId="2496a094-1a0b-4f77-9cad-f0a374ce4708" providerId="ADAL" clId="{32912631-41C1-407D-9DC3-D883B92D19F1}" dt="2023-12-04T03:08:57.407" v="2329" actId="20577"/>
          <ac:spMkLst>
            <pc:docMk/>
            <pc:sldMk cId="848212632" sldId="321"/>
            <ac:spMk id="16" creationId="{410BA7A9-D420-42CB-95D2-00D11E098E63}"/>
          </ac:spMkLst>
        </pc:spChg>
        <pc:spChg chg="mod">
          <ac:chgData name="Akujobi, John  - SDSU Student" userId="2496a094-1a0b-4f77-9cad-f0a374ce4708" providerId="ADAL" clId="{32912631-41C1-407D-9DC3-D883B92D19F1}" dt="2023-12-04T03:08:42.857" v="2303" actId="20577"/>
          <ac:spMkLst>
            <pc:docMk/>
            <pc:sldMk cId="848212632" sldId="321"/>
            <ac:spMk id="19" creationId="{D43E4CE8-A987-4AFB-92D8-ABAC184B4AF6}"/>
          </ac:spMkLst>
        </pc:spChg>
        <pc:spChg chg="mod">
          <ac:chgData name="Akujobi, John  - SDSU Student" userId="2496a094-1a0b-4f77-9cad-f0a374ce4708" providerId="ADAL" clId="{32912631-41C1-407D-9DC3-D883B92D19F1}" dt="2023-12-04T03:08:50.367" v="2316" actId="20577"/>
          <ac:spMkLst>
            <pc:docMk/>
            <pc:sldMk cId="848212632" sldId="321"/>
            <ac:spMk id="22" creationId="{EF57C570-68C8-45F2-A966-1E428AF4493A}"/>
          </ac:spMkLst>
        </pc:spChg>
        <pc:spChg chg="del mod">
          <ac:chgData name="Akujobi, John  - SDSU Student" userId="2496a094-1a0b-4f77-9cad-f0a374ce4708" providerId="ADAL" clId="{32912631-41C1-407D-9DC3-D883B92D19F1}" dt="2023-12-04T21:32:47.438" v="3342" actId="478"/>
          <ac:spMkLst>
            <pc:docMk/>
            <pc:sldMk cId="848212632" sldId="321"/>
            <ac:spMk id="28" creationId="{D59994B8-77B9-42EE-B1FB-0D2E0FE870E6}"/>
          </ac:spMkLst>
        </pc:spChg>
        <pc:spChg chg="del">
          <ac:chgData name="Akujobi, John  - SDSU Student" userId="2496a094-1a0b-4f77-9cad-f0a374ce4708" providerId="ADAL" clId="{32912631-41C1-407D-9DC3-D883B92D19F1}" dt="2023-12-04T21:32:50.620" v="3345" actId="478"/>
          <ac:spMkLst>
            <pc:docMk/>
            <pc:sldMk cId="848212632" sldId="321"/>
            <ac:spMk id="29" creationId="{A864AD64-47F5-423C-BAB2-EC0892246465}"/>
          </ac:spMkLst>
        </pc:spChg>
        <pc:spChg chg="del">
          <ac:chgData name="Akujobi, John  - SDSU Student" userId="2496a094-1a0b-4f77-9cad-f0a374ce4708" providerId="ADAL" clId="{32912631-41C1-407D-9DC3-D883B92D19F1}" dt="2023-12-04T21:32:48.451" v="3343" actId="478"/>
          <ac:spMkLst>
            <pc:docMk/>
            <pc:sldMk cId="848212632" sldId="321"/>
            <ac:spMk id="30" creationId="{8988F35D-DA2F-45DB-8AFF-B32B1D9D18B7}"/>
          </ac:spMkLst>
        </pc:spChg>
        <pc:spChg chg="del">
          <ac:chgData name="Akujobi, John  - SDSU Student" userId="2496a094-1a0b-4f77-9cad-f0a374ce4708" providerId="ADAL" clId="{32912631-41C1-407D-9DC3-D883B92D19F1}" dt="2023-12-04T21:32:49.765" v="3344" actId="478"/>
          <ac:spMkLst>
            <pc:docMk/>
            <pc:sldMk cId="848212632" sldId="321"/>
            <ac:spMk id="31" creationId="{947ED72F-2E32-47E9-8118-9203A93C1607}"/>
          </ac:spMkLst>
        </pc:spChg>
        <pc:spChg chg="add mod">
          <ac:chgData name="Akujobi, John  - SDSU Student" userId="2496a094-1a0b-4f77-9cad-f0a374ce4708" providerId="ADAL" clId="{32912631-41C1-407D-9DC3-D883B92D19F1}" dt="2023-12-04T21:31:22.672" v="3297" actId="571"/>
          <ac:spMkLst>
            <pc:docMk/>
            <pc:sldMk cId="848212632" sldId="321"/>
            <ac:spMk id="39" creationId="{CA1FB1A6-53B5-8029-3A3F-51ED223A118E}"/>
          </ac:spMkLst>
        </pc:spChg>
        <pc:spChg chg="add mod">
          <ac:chgData name="Akujobi, John  - SDSU Student" userId="2496a094-1a0b-4f77-9cad-f0a374ce4708" providerId="ADAL" clId="{32912631-41C1-407D-9DC3-D883B92D19F1}" dt="2023-12-05T00:07:40.323" v="4507" actId="1036"/>
          <ac:spMkLst>
            <pc:docMk/>
            <pc:sldMk cId="848212632" sldId="321"/>
            <ac:spMk id="40" creationId="{1011E6BF-0B29-34E8-6D60-482951537044}"/>
          </ac:spMkLst>
        </pc:spChg>
        <pc:spChg chg="add mod">
          <ac:chgData name="Akujobi, John  - SDSU Student" userId="2496a094-1a0b-4f77-9cad-f0a374ce4708" providerId="ADAL" clId="{32912631-41C1-407D-9DC3-D883B92D19F1}" dt="2023-12-04T21:40:39.438" v="3453" actId="403"/>
          <ac:spMkLst>
            <pc:docMk/>
            <pc:sldMk cId="848212632" sldId="321"/>
            <ac:spMk id="41" creationId="{D9F08CE3-B27E-842F-8296-7F2DBC0D5204}"/>
          </ac:spMkLst>
        </pc:spChg>
        <pc:spChg chg="add mod">
          <ac:chgData name="Akujobi, John  - SDSU Student" userId="2496a094-1a0b-4f77-9cad-f0a374ce4708" providerId="ADAL" clId="{32912631-41C1-407D-9DC3-D883B92D19F1}" dt="2023-12-04T21:39:04.354" v="3444" actId="14100"/>
          <ac:spMkLst>
            <pc:docMk/>
            <pc:sldMk cId="848212632" sldId="321"/>
            <ac:spMk id="51" creationId="{D95D251A-5A7A-E0C7-F624-61DB72FC6FA8}"/>
          </ac:spMkLst>
        </pc:spChg>
        <pc:spChg chg="add mod">
          <ac:chgData name="Akujobi, John  - SDSU Student" userId="2496a094-1a0b-4f77-9cad-f0a374ce4708" providerId="ADAL" clId="{32912631-41C1-407D-9DC3-D883B92D19F1}" dt="2023-12-04T21:36:32.364" v="3411" actId="113"/>
          <ac:spMkLst>
            <pc:docMk/>
            <pc:sldMk cId="848212632" sldId="321"/>
            <ac:spMk id="52" creationId="{78F30F1E-E375-2C88-32A8-B8A51DAAA7A5}"/>
          </ac:spMkLst>
        </pc:spChg>
        <pc:spChg chg="add mod">
          <ac:chgData name="Akujobi, John  - SDSU Student" userId="2496a094-1a0b-4f77-9cad-f0a374ce4708" providerId="ADAL" clId="{32912631-41C1-407D-9DC3-D883B92D19F1}" dt="2023-12-04T21:37:26.933" v="3428" actId="20577"/>
          <ac:spMkLst>
            <pc:docMk/>
            <pc:sldMk cId="848212632" sldId="321"/>
            <ac:spMk id="53" creationId="{39A445C0-3C65-4487-741B-935A4BB1F5A1}"/>
          </ac:spMkLst>
        </pc:spChg>
        <pc:spChg chg="add mod">
          <ac:chgData name="Akujobi, John  - SDSU Student" userId="2496a094-1a0b-4f77-9cad-f0a374ce4708" providerId="ADAL" clId="{32912631-41C1-407D-9DC3-D883B92D19F1}" dt="2023-12-04T21:39:01.212" v="3443" actId="14100"/>
          <ac:spMkLst>
            <pc:docMk/>
            <pc:sldMk cId="848212632" sldId="321"/>
            <ac:spMk id="54" creationId="{B076B3DE-F253-66D8-C13F-6E655CB27F1E}"/>
          </ac:spMkLst>
        </pc:spChg>
        <pc:spChg chg="add mod">
          <ac:chgData name="Akujobi, John  - SDSU Student" userId="2496a094-1a0b-4f77-9cad-f0a374ce4708" providerId="ADAL" clId="{32912631-41C1-407D-9DC3-D883B92D19F1}" dt="2023-12-04T21:39:10.128" v="3446" actId="14100"/>
          <ac:spMkLst>
            <pc:docMk/>
            <pc:sldMk cId="848212632" sldId="321"/>
            <ac:spMk id="55" creationId="{941151FB-2E90-D477-6A86-B6ADCC7445BB}"/>
          </ac:spMkLst>
        </pc:spChg>
        <pc:spChg chg="add mod">
          <ac:chgData name="Akujobi, John  - SDSU Student" userId="2496a094-1a0b-4f77-9cad-f0a374ce4708" providerId="ADAL" clId="{32912631-41C1-407D-9DC3-D883B92D19F1}" dt="2023-12-04T21:38:19.580" v="3437" actId="571"/>
          <ac:spMkLst>
            <pc:docMk/>
            <pc:sldMk cId="848212632" sldId="321"/>
            <ac:spMk id="56" creationId="{68F6DF18-FF6D-9434-EC42-73C95C63A178}"/>
          </ac:spMkLst>
        </pc:spChg>
        <pc:spChg chg="add mod">
          <ac:chgData name="Akujobi, John  - SDSU Student" userId="2496a094-1a0b-4f77-9cad-f0a374ce4708" providerId="ADAL" clId="{32912631-41C1-407D-9DC3-D883B92D19F1}" dt="2023-12-04T21:38:19.580" v="3437" actId="571"/>
          <ac:spMkLst>
            <pc:docMk/>
            <pc:sldMk cId="848212632" sldId="321"/>
            <ac:spMk id="57" creationId="{2E6792F7-2EDB-09B9-FD38-D737817511E5}"/>
          </ac:spMkLst>
        </pc:spChg>
        <pc:spChg chg="add mod">
          <ac:chgData name="Akujobi, John  - SDSU Student" userId="2496a094-1a0b-4f77-9cad-f0a374ce4708" providerId="ADAL" clId="{32912631-41C1-407D-9DC3-D883B92D19F1}" dt="2023-12-04T21:39:16.685" v="3447" actId="571"/>
          <ac:spMkLst>
            <pc:docMk/>
            <pc:sldMk cId="848212632" sldId="321"/>
            <ac:spMk id="62" creationId="{C93023D5-6F3C-F036-95C1-597E2EC49280}"/>
          </ac:spMkLst>
        </pc:spChg>
        <pc:spChg chg="add mod">
          <ac:chgData name="Akujobi, John  - SDSU Student" userId="2496a094-1a0b-4f77-9cad-f0a374ce4708" providerId="ADAL" clId="{32912631-41C1-407D-9DC3-D883B92D19F1}" dt="2023-12-04T21:39:20.809" v="3448" actId="14100"/>
          <ac:spMkLst>
            <pc:docMk/>
            <pc:sldMk cId="848212632" sldId="321"/>
            <ac:spMk id="63" creationId="{70A3C9BB-3585-2FF3-EAD3-9EB8D9C256ED}"/>
          </ac:spMkLst>
        </pc:spChg>
        <pc:spChg chg="add del mod">
          <ac:chgData name="Akujobi, John  - SDSU Student" userId="2496a094-1a0b-4f77-9cad-f0a374ce4708" providerId="ADAL" clId="{32912631-41C1-407D-9DC3-D883B92D19F1}" dt="2023-12-04T21:54:01.261" v="3606" actId="21"/>
          <ac:spMkLst>
            <pc:docMk/>
            <pc:sldMk cId="848212632" sldId="321"/>
            <ac:spMk id="64" creationId="{4768412F-F0C4-3C5D-D85F-E6367DD12D67}"/>
          </ac:spMkLst>
        </pc:spChg>
        <pc:spChg chg="add mod">
          <ac:chgData name="Akujobi, John  - SDSU Student" userId="2496a094-1a0b-4f77-9cad-f0a374ce4708" providerId="ADAL" clId="{32912631-41C1-407D-9DC3-D883B92D19F1}" dt="2023-12-05T00:07:25.764" v="4482" actId="255"/>
          <ac:spMkLst>
            <pc:docMk/>
            <pc:sldMk cId="848212632" sldId="321"/>
            <ac:spMk id="65" creationId="{491D936C-ADA3-A300-6973-91B668E2B0BA}"/>
          </ac:spMkLst>
        </pc:spChg>
        <pc:grpChg chg="add del mod">
          <ac:chgData name="Akujobi, John  - SDSU Student" userId="2496a094-1a0b-4f77-9cad-f0a374ce4708" providerId="ADAL" clId="{32912631-41C1-407D-9DC3-D883B92D19F1}" dt="2023-12-04T21:35:04.300" v="3388" actId="478"/>
          <ac:grpSpMkLst>
            <pc:docMk/>
            <pc:sldMk cId="848212632" sldId="321"/>
            <ac:grpSpMk id="12" creationId="{00CFB743-5095-4E6A-B4DC-24AA7D0F2FAB}"/>
          </ac:grpSpMkLst>
        </pc:grpChg>
        <pc:grpChg chg="del">
          <ac:chgData name="Akujobi, John  - SDSU Student" userId="2496a094-1a0b-4f77-9cad-f0a374ce4708" providerId="ADAL" clId="{32912631-41C1-407D-9DC3-D883B92D19F1}" dt="2023-12-04T21:34:17.988" v="3358" actId="478"/>
          <ac:grpSpMkLst>
            <pc:docMk/>
            <pc:sldMk cId="848212632" sldId="321"/>
            <ac:grpSpMk id="15" creationId="{EAEDF08D-8950-472A-9544-104A04A1D408}"/>
          </ac:grpSpMkLst>
        </pc:grpChg>
        <pc:grpChg chg="del">
          <ac:chgData name="Akujobi, John  - SDSU Student" userId="2496a094-1a0b-4f77-9cad-f0a374ce4708" providerId="ADAL" clId="{32912631-41C1-407D-9DC3-D883B92D19F1}" dt="2023-12-04T21:34:14.477" v="3357" actId="478"/>
          <ac:grpSpMkLst>
            <pc:docMk/>
            <pc:sldMk cId="848212632" sldId="321"/>
            <ac:grpSpMk id="18" creationId="{3881A437-DFA7-4CBF-83FC-571D0581F5E4}"/>
          </ac:grpSpMkLst>
        </pc:grpChg>
        <pc:grpChg chg="del">
          <ac:chgData name="Akujobi, John  - SDSU Student" userId="2496a094-1a0b-4f77-9cad-f0a374ce4708" providerId="ADAL" clId="{32912631-41C1-407D-9DC3-D883B92D19F1}" dt="2023-12-04T21:32:56.980" v="3346" actId="478"/>
          <ac:grpSpMkLst>
            <pc:docMk/>
            <pc:sldMk cId="848212632" sldId="321"/>
            <ac:grpSpMk id="21" creationId="{B14504BF-1CD3-4373-A259-A5857417FA5E}"/>
          </ac:grpSpMkLst>
        </pc:grpChg>
        <pc:cxnChg chg="mod">
          <ac:chgData name="Akujobi, John  - SDSU Student" userId="2496a094-1a0b-4f77-9cad-f0a374ce4708" providerId="ADAL" clId="{32912631-41C1-407D-9DC3-D883B92D19F1}" dt="2023-12-04T21:33:43.834" v="3353" actId="14100"/>
          <ac:cxnSpMkLst>
            <pc:docMk/>
            <pc:sldMk cId="848212632" sldId="321"/>
            <ac:cxnSpMk id="24" creationId="{C4F6697F-CC09-4463-A07B-14F2204FF55F}"/>
          </ac:cxnSpMkLst>
        </pc:cxnChg>
        <pc:cxnChg chg="mod">
          <ac:chgData name="Akujobi, John  - SDSU Student" userId="2496a094-1a0b-4f77-9cad-f0a374ce4708" providerId="ADAL" clId="{32912631-41C1-407D-9DC3-D883B92D19F1}" dt="2023-12-04T21:38:35.670" v="3439" actId="14100"/>
          <ac:cxnSpMkLst>
            <pc:docMk/>
            <pc:sldMk cId="848212632" sldId="321"/>
            <ac:cxnSpMk id="25" creationId="{5F42D1EF-1459-4A5F-975A-36E4A77D493B}"/>
          </ac:cxnSpMkLst>
        </pc:cxnChg>
        <pc:cxnChg chg="mod">
          <ac:chgData name="Akujobi, John  - SDSU Student" userId="2496a094-1a0b-4f77-9cad-f0a374ce4708" providerId="ADAL" clId="{32912631-41C1-407D-9DC3-D883B92D19F1}" dt="2023-12-04T21:33:28.016" v="3351" actId="14100"/>
          <ac:cxnSpMkLst>
            <pc:docMk/>
            <pc:sldMk cId="848212632" sldId="321"/>
            <ac:cxnSpMk id="26" creationId="{5E1F86D9-DB5C-471A-8D23-03E3E7BC5690}"/>
          </ac:cxnSpMkLst>
        </pc:cxnChg>
        <pc:cxnChg chg="mod">
          <ac:chgData name="Akujobi, John  - SDSU Student" userId="2496a094-1a0b-4f77-9cad-f0a374ce4708" providerId="ADAL" clId="{32912631-41C1-407D-9DC3-D883B92D19F1}" dt="2023-12-04T21:38:53.447" v="3441" actId="14100"/>
          <ac:cxnSpMkLst>
            <pc:docMk/>
            <pc:sldMk cId="848212632" sldId="321"/>
            <ac:cxnSpMk id="27" creationId="{70F5EE9B-546B-4FB9-B993-4B18DEDD1B59}"/>
          </ac:cxnSpMkLst>
        </pc:cxnChg>
      </pc:sldChg>
      <pc:sldChg chg="modSp mod">
        <pc:chgData name="Akujobi, John  - SDSU Student" userId="2496a094-1a0b-4f77-9cad-f0a374ce4708" providerId="ADAL" clId="{32912631-41C1-407D-9DC3-D883B92D19F1}" dt="2023-12-04T21:49:19.620" v="3580" actId="14100"/>
        <pc:sldMkLst>
          <pc:docMk/>
          <pc:sldMk cId="277452217" sldId="323"/>
        </pc:sldMkLst>
        <pc:spChg chg="mod">
          <ac:chgData name="Akujobi, John  - SDSU Student" userId="2496a094-1a0b-4f77-9cad-f0a374ce4708" providerId="ADAL" clId="{32912631-41C1-407D-9DC3-D883B92D19F1}" dt="2023-12-04T21:48:59.148" v="3575" actId="1076"/>
          <ac:spMkLst>
            <pc:docMk/>
            <pc:sldMk cId="277452217" sldId="323"/>
            <ac:spMk id="2" creationId="{1FCC3583-1C58-417E-B31E-BE5DB129ACCB}"/>
          </ac:spMkLst>
        </pc:spChg>
        <pc:spChg chg="mod">
          <ac:chgData name="Akujobi, John  - SDSU Student" userId="2496a094-1a0b-4f77-9cad-f0a374ce4708" providerId="ADAL" clId="{32912631-41C1-407D-9DC3-D883B92D19F1}" dt="2023-12-04T21:49:19.620" v="3580" actId="14100"/>
          <ac:spMkLst>
            <pc:docMk/>
            <pc:sldMk cId="277452217" sldId="323"/>
            <ac:spMk id="4" creationId="{212AAF4A-0EFC-45A9-8E1F-C07103D779EB}"/>
          </ac:spMkLst>
        </pc:spChg>
        <pc:cxnChg chg="mod">
          <ac:chgData name="Akujobi, John  - SDSU Student" userId="2496a094-1a0b-4f77-9cad-f0a374ce4708" providerId="ADAL" clId="{32912631-41C1-407D-9DC3-D883B92D19F1}" dt="2023-12-04T21:49:19.620" v="3580" actId="14100"/>
          <ac:cxnSpMkLst>
            <pc:docMk/>
            <pc:sldMk cId="277452217" sldId="323"/>
            <ac:cxnSpMk id="6" creationId="{1BA8E493-B9CE-4817-8FDB-51C2A0E3CBCF}"/>
          </ac:cxnSpMkLst>
        </pc:cxnChg>
      </pc:sldChg>
      <pc:sldChg chg="del">
        <pc:chgData name="Akujobi, John  - SDSU Student" userId="2496a094-1a0b-4f77-9cad-f0a374ce4708" providerId="ADAL" clId="{32912631-41C1-407D-9DC3-D883B92D19F1}" dt="2023-12-04T03:38:47.740" v="2435" actId="47"/>
        <pc:sldMkLst>
          <pc:docMk/>
          <pc:sldMk cId="1193403196" sldId="324"/>
        </pc:sldMkLst>
      </pc:sldChg>
      <pc:sldChg chg="del">
        <pc:chgData name="Akujobi, John  - SDSU Student" userId="2496a094-1a0b-4f77-9cad-f0a374ce4708" providerId="ADAL" clId="{32912631-41C1-407D-9DC3-D883B92D19F1}" dt="2023-12-04T03:05:41.917" v="2222" actId="47"/>
        <pc:sldMkLst>
          <pc:docMk/>
          <pc:sldMk cId="1198383687" sldId="325"/>
        </pc:sldMkLst>
      </pc:sldChg>
      <pc:sldChg chg="del">
        <pc:chgData name="Akujobi, John  - SDSU Student" userId="2496a094-1a0b-4f77-9cad-f0a374ce4708" providerId="ADAL" clId="{32912631-41C1-407D-9DC3-D883B92D19F1}" dt="2023-12-04T03:02:50.797" v="2189" actId="47"/>
        <pc:sldMkLst>
          <pc:docMk/>
          <pc:sldMk cId="401886799" sldId="327"/>
        </pc:sldMkLst>
      </pc:sldChg>
      <pc:sldChg chg="modSp mod ord">
        <pc:chgData name="Akujobi, John  - SDSU Student" userId="2496a094-1a0b-4f77-9cad-f0a374ce4708" providerId="ADAL" clId="{32912631-41C1-407D-9DC3-D883B92D19F1}" dt="2023-12-04T22:09:00.330" v="3809"/>
        <pc:sldMkLst>
          <pc:docMk/>
          <pc:sldMk cId="1309782655" sldId="328"/>
        </pc:sldMkLst>
        <pc:spChg chg="mod">
          <ac:chgData name="Akujobi, John  - SDSU Student" userId="2496a094-1a0b-4f77-9cad-f0a374ce4708" providerId="ADAL" clId="{32912631-41C1-407D-9DC3-D883B92D19F1}" dt="2023-12-04T03:03:06.577" v="2200" actId="113"/>
          <ac:spMkLst>
            <pc:docMk/>
            <pc:sldMk cId="1309782655" sldId="328"/>
            <ac:spMk id="2" creationId="{D735F7F3-C1B5-4B60-A00A-4EB618DDFB5A}"/>
          </ac:spMkLst>
        </pc:spChg>
      </pc:sldChg>
      <pc:sldChg chg="addSp delSp modSp mod ord">
        <pc:chgData name="Akujobi, John  - SDSU Student" userId="2496a094-1a0b-4f77-9cad-f0a374ce4708" providerId="ADAL" clId="{32912631-41C1-407D-9DC3-D883B92D19F1}" dt="2023-12-04T03:20:38.689" v="2428" actId="14100"/>
        <pc:sldMkLst>
          <pc:docMk/>
          <pc:sldMk cId="1585171815" sldId="329"/>
        </pc:sldMkLst>
        <pc:spChg chg="add mod">
          <ac:chgData name="Akujobi, John  - SDSU Student" userId="2496a094-1a0b-4f77-9cad-f0a374ce4708" providerId="ADAL" clId="{32912631-41C1-407D-9DC3-D883B92D19F1}" dt="2023-12-04T03:18:59.887" v="2415"/>
          <ac:spMkLst>
            <pc:docMk/>
            <pc:sldMk cId="1585171815" sldId="329"/>
            <ac:spMk id="2" creationId="{439E0787-C846-473C-03BD-3520C9038A7C}"/>
          </ac:spMkLst>
        </pc:spChg>
        <pc:spChg chg="add del mod">
          <ac:chgData name="Akujobi, John  - SDSU Student" userId="2496a094-1a0b-4f77-9cad-f0a374ce4708" providerId="ADAL" clId="{32912631-41C1-407D-9DC3-D883B92D19F1}" dt="2023-12-04T03:20:00.859" v="2423" actId="17032"/>
          <ac:spMkLst>
            <pc:docMk/>
            <pc:sldMk cId="1585171815" sldId="329"/>
            <ac:spMk id="24" creationId="{5D9697B1-2FD9-42F0-B8F8-9FC43FEBEA3E}"/>
          </ac:spMkLst>
        </pc:spChg>
        <pc:spChg chg="mod">
          <ac:chgData name="Akujobi, John  - SDSU Student" userId="2496a094-1a0b-4f77-9cad-f0a374ce4708" providerId="ADAL" clId="{32912631-41C1-407D-9DC3-D883B92D19F1}" dt="2023-12-04T03:20:38.689" v="2428" actId="14100"/>
          <ac:spMkLst>
            <pc:docMk/>
            <pc:sldMk cId="1585171815" sldId="329"/>
            <ac:spMk id="27" creationId="{B6EE60A5-EDC3-4072-8BC5-43BF0DD573B6}"/>
          </ac:spMkLst>
        </pc:spChg>
        <pc:spChg chg="mod">
          <ac:chgData name="Akujobi, John  - SDSU Student" userId="2496a094-1a0b-4f77-9cad-f0a374ce4708" providerId="ADAL" clId="{32912631-41C1-407D-9DC3-D883B92D19F1}" dt="2023-12-04T03:20:34.399" v="2427" actId="14100"/>
          <ac:spMkLst>
            <pc:docMk/>
            <pc:sldMk cId="1585171815" sldId="329"/>
            <ac:spMk id="28" creationId="{9449CC26-8C9D-45E6-BAAA-F129A88F980F}"/>
          </ac:spMkLst>
        </pc:spChg>
      </pc:sldChg>
      <pc:sldChg chg="modSp mod">
        <pc:chgData name="Akujobi, John  - SDSU Student" userId="2496a094-1a0b-4f77-9cad-f0a374ce4708" providerId="ADAL" clId="{32912631-41C1-407D-9DC3-D883B92D19F1}" dt="2023-12-04T21:48:38.522" v="3573" actId="1076"/>
        <pc:sldMkLst>
          <pc:docMk/>
          <pc:sldMk cId="1547012370" sldId="330"/>
        </pc:sldMkLst>
        <pc:spChg chg="mod">
          <ac:chgData name="Akujobi, John  - SDSU Student" userId="2496a094-1a0b-4f77-9cad-f0a374ce4708" providerId="ADAL" clId="{32912631-41C1-407D-9DC3-D883B92D19F1}" dt="2023-12-04T21:48:38.522" v="3573" actId="1076"/>
          <ac:spMkLst>
            <pc:docMk/>
            <pc:sldMk cId="1547012370" sldId="330"/>
            <ac:spMk id="8" creationId="{D27A2411-E69B-44AF-AAF0-8156FFE628DB}"/>
          </ac:spMkLst>
        </pc:spChg>
      </pc:sldChg>
      <pc:sldChg chg="del">
        <pc:chgData name="Akujobi, John  - SDSU Student" userId="2496a094-1a0b-4f77-9cad-f0a374ce4708" providerId="ADAL" clId="{32912631-41C1-407D-9DC3-D883B92D19F1}" dt="2023-12-04T03:39:02.993" v="2436" actId="47"/>
        <pc:sldMkLst>
          <pc:docMk/>
          <pc:sldMk cId="2237534520" sldId="331"/>
        </pc:sldMkLst>
      </pc:sldChg>
      <pc:sldChg chg="addSp delSp modSp mod ord">
        <pc:chgData name="Akujobi, John  - SDSU Student" userId="2496a094-1a0b-4f77-9cad-f0a374ce4708" providerId="ADAL" clId="{32912631-41C1-407D-9DC3-D883B92D19F1}" dt="2023-12-04T21:50:49.548" v="3586" actId="1037"/>
        <pc:sldMkLst>
          <pc:docMk/>
          <pc:sldMk cId="3883369230" sldId="335"/>
        </pc:sldMkLst>
        <pc:spChg chg="mod">
          <ac:chgData name="Akujobi, John  - SDSU Student" userId="2496a094-1a0b-4f77-9cad-f0a374ce4708" providerId="ADAL" clId="{32912631-41C1-407D-9DC3-D883B92D19F1}" dt="2023-12-04T03:18:03.587" v="2406" actId="255"/>
          <ac:spMkLst>
            <pc:docMk/>
            <pc:sldMk cId="3883369230" sldId="335"/>
            <ac:spMk id="3" creationId="{23E380AD-CF28-6C32-5B20-93CC6A2359B9}"/>
          </ac:spMkLst>
        </pc:spChg>
        <pc:spChg chg="mod">
          <ac:chgData name="Akujobi, John  - SDSU Student" userId="2496a094-1a0b-4f77-9cad-f0a374ce4708" providerId="ADAL" clId="{32912631-41C1-407D-9DC3-D883B92D19F1}" dt="2023-12-04T03:17:13.227" v="2397" actId="571"/>
          <ac:spMkLst>
            <pc:docMk/>
            <pc:sldMk cId="3883369230" sldId="335"/>
            <ac:spMk id="4" creationId="{F15A63DE-E9AA-E8C9-27CC-1D6C558588D0}"/>
          </ac:spMkLst>
        </pc:spChg>
        <pc:spChg chg="mod">
          <ac:chgData name="Akujobi, John  - SDSU Student" userId="2496a094-1a0b-4f77-9cad-f0a374ce4708" providerId="ADAL" clId="{32912631-41C1-407D-9DC3-D883B92D19F1}" dt="2023-12-04T03:17:53.602" v="2404" actId="255"/>
          <ac:spMkLst>
            <pc:docMk/>
            <pc:sldMk cId="3883369230" sldId="335"/>
            <ac:spMk id="13" creationId="{F5FFDDB5-F6E5-418F-965C-BD7CE5F17D5E}"/>
          </ac:spMkLst>
        </pc:spChg>
        <pc:spChg chg="mod">
          <ac:chgData name="Akujobi, John  - SDSU Student" userId="2496a094-1a0b-4f77-9cad-f0a374ce4708" providerId="ADAL" clId="{32912631-41C1-407D-9DC3-D883B92D19F1}" dt="2023-12-04T03:16:39.417" v="2391" actId="17032"/>
          <ac:spMkLst>
            <pc:docMk/>
            <pc:sldMk cId="3883369230" sldId="335"/>
            <ac:spMk id="14" creationId="{7BDD2E45-7B26-478B-915F-F6EF5EFF01C7}"/>
          </ac:spMkLst>
        </pc:spChg>
        <pc:spChg chg="mod">
          <ac:chgData name="Akujobi, John  - SDSU Student" userId="2496a094-1a0b-4f77-9cad-f0a374ce4708" providerId="ADAL" clId="{32912631-41C1-407D-9DC3-D883B92D19F1}" dt="2023-12-04T03:16:57.412" v="2396" actId="113"/>
          <ac:spMkLst>
            <pc:docMk/>
            <pc:sldMk cId="3883369230" sldId="335"/>
            <ac:spMk id="18" creationId="{40D44AFD-83D1-446D-BD72-D495CCDC0259}"/>
          </ac:spMkLst>
        </pc:spChg>
        <pc:grpChg chg="add mod">
          <ac:chgData name="Akujobi, John  - SDSU Student" userId="2496a094-1a0b-4f77-9cad-f0a374ce4708" providerId="ADAL" clId="{32912631-41C1-407D-9DC3-D883B92D19F1}" dt="2023-12-04T21:50:49.548" v="3586" actId="1037"/>
          <ac:grpSpMkLst>
            <pc:docMk/>
            <pc:sldMk cId="3883369230" sldId="335"/>
            <ac:grpSpMk id="2" creationId="{4BA3A223-1DD5-7324-170C-D7DD0BA5DB43}"/>
          </ac:grpSpMkLst>
        </pc:grpChg>
        <pc:grpChg chg="del mod">
          <ac:chgData name="Akujobi, John  - SDSU Student" userId="2496a094-1a0b-4f77-9cad-f0a374ce4708" providerId="ADAL" clId="{32912631-41C1-407D-9DC3-D883B92D19F1}" dt="2023-12-04T03:16:51.727" v="2394" actId="478"/>
          <ac:grpSpMkLst>
            <pc:docMk/>
            <pc:sldMk cId="3883369230" sldId="335"/>
            <ac:grpSpMk id="9" creationId="{2B396C93-0536-49FE-AB6C-904A60E53C80}"/>
          </ac:grpSpMkLst>
        </pc:grpChg>
        <pc:grpChg chg="mod">
          <ac:chgData name="Akujobi, John  - SDSU Student" userId="2496a094-1a0b-4f77-9cad-f0a374ce4708" providerId="ADAL" clId="{32912631-41C1-407D-9DC3-D883B92D19F1}" dt="2023-12-04T03:17:24.537" v="2400" actId="14100"/>
          <ac:grpSpMkLst>
            <pc:docMk/>
            <pc:sldMk cId="3883369230" sldId="335"/>
            <ac:grpSpMk id="12" creationId="{5DC8DE8C-9590-4880-973D-244A6BCF3EC4}"/>
          </ac:grpSpMkLst>
        </pc:grpChg>
        <pc:grpChg chg="del">
          <ac:chgData name="Akujobi, John  - SDSU Student" userId="2496a094-1a0b-4f77-9cad-f0a374ce4708" providerId="ADAL" clId="{32912631-41C1-407D-9DC3-D883B92D19F1}" dt="2023-12-04T03:15:52.959" v="2387" actId="478"/>
          <ac:grpSpMkLst>
            <pc:docMk/>
            <pc:sldMk cId="3883369230" sldId="335"/>
            <ac:grpSpMk id="15" creationId="{C539BE44-B8ED-4703-85B5-1F5FDA204054}"/>
          </ac:grpSpMkLst>
        </pc:grpChg>
      </pc:sldChg>
      <pc:sldChg chg="addSp delSp modSp del mod">
        <pc:chgData name="Akujobi, John  - SDSU Student" userId="2496a094-1a0b-4f77-9cad-f0a374ce4708" providerId="ADAL" clId="{32912631-41C1-407D-9DC3-D883B92D19F1}" dt="2023-12-04T22:52:09.656" v="4247" actId="47"/>
        <pc:sldMkLst>
          <pc:docMk/>
          <pc:sldMk cId="3428028254" sldId="337"/>
        </pc:sldMkLst>
        <pc:spChg chg="del mod">
          <ac:chgData name="Akujobi, John  - SDSU Student" userId="2496a094-1a0b-4f77-9cad-f0a374ce4708" providerId="ADAL" clId="{32912631-41C1-407D-9DC3-D883B92D19F1}" dt="2023-12-04T21:43:41.633" v="3512" actId="478"/>
          <ac:spMkLst>
            <pc:docMk/>
            <pc:sldMk cId="3428028254" sldId="337"/>
            <ac:spMk id="8" creationId="{B064D5C9-01D1-4903-88E7-4115BC15D10D}"/>
          </ac:spMkLst>
        </pc:spChg>
        <pc:spChg chg="del mod">
          <ac:chgData name="Akujobi, John  - SDSU Student" userId="2496a094-1a0b-4f77-9cad-f0a374ce4708" providerId="ADAL" clId="{32912631-41C1-407D-9DC3-D883B92D19F1}" dt="2023-12-04T21:43:45.809" v="3515" actId="478"/>
          <ac:spMkLst>
            <pc:docMk/>
            <pc:sldMk cId="3428028254" sldId="337"/>
            <ac:spMk id="9" creationId="{CD72D840-8750-45F8-AA54-5FC8C44AEAEC}"/>
          </ac:spMkLst>
        </pc:spChg>
        <pc:spChg chg="del mod">
          <ac:chgData name="Akujobi, John  - SDSU Student" userId="2496a094-1a0b-4f77-9cad-f0a374ce4708" providerId="ADAL" clId="{32912631-41C1-407D-9DC3-D883B92D19F1}" dt="2023-12-04T21:43:48.734" v="3517" actId="478"/>
          <ac:spMkLst>
            <pc:docMk/>
            <pc:sldMk cId="3428028254" sldId="337"/>
            <ac:spMk id="10" creationId="{0C4D51CD-3382-41C1-A9E8-9FB178638C4E}"/>
          </ac:spMkLst>
        </pc:spChg>
        <pc:spChg chg="del mod">
          <ac:chgData name="Akujobi, John  - SDSU Student" userId="2496a094-1a0b-4f77-9cad-f0a374ce4708" providerId="ADAL" clId="{32912631-41C1-407D-9DC3-D883B92D19F1}" dt="2023-12-04T21:43:46.703" v="3516" actId="478"/>
          <ac:spMkLst>
            <pc:docMk/>
            <pc:sldMk cId="3428028254" sldId="337"/>
            <ac:spMk id="11" creationId="{6050925C-2F4A-4307-9F61-BF7F6910558A}"/>
          </ac:spMkLst>
        </pc:spChg>
        <pc:spChg chg="del mod">
          <ac:chgData name="Akujobi, John  - SDSU Student" userId="2496a094-1a0b-4f77-9cad-f0a374ce4708" providerId="ADAL" clId="{32912631-41C1-407D-9DC3-D883B92D19F1}" dt="2023-12-04T22:21:27.986" v="3912" actId="478"/>
          <ac:spMkLst>
            <pc:docMk/>
            <pc:sldMk cId="3428028254" sldId="337"/>
            <ac:spMk id="12" creationId="{5FA83AF6-5363-4179-B8EB-6B95C5400EBF}"/>
          </ac:spMkLst>
        </pc:spChg>
        <pc:spChg chg="del mod">
          <ac:chgData name="Akujobi, John  - SDSU Student" userId="2496a094-1a0b-4f77-9cad-f0a374ce4708" providerId="ADAL" clId="{32912631-41C1-407D-9DC3-D883B92D19F1}" dt="2023-12-04T22:21:34.970" v="3913" actId="478"/>
          <ac:spMkLst>
            <pc:docMk/>
            <pc:sldMk cId="3428028254" sldId="337"/>
            <ac:spMk id="13" creationId="{20BC2908-573D-42BE-8B41-F91DABDEBFD1}"/>
          </ac:spMkLst>
        </pc:spChg>
        <pc:spChg chg="del mod">
          <ac:chgData name="Akujobi, John  - SDSU Student" userId="2496a094-1a0b-4f77-9cad-f0a374ce4708" providerId="ADAL" clId="{32912631-41C1-407D-9DC3-D883B92D19F1}" dt="2023-12-04T21:43:44.518" v="3514" actId="478"/>
          <ac:spMkLst>
            <pc:docMk/>
            <pc:sldMk cId="3428028254" sldId="337"/>
            <ac:spMk id="14" creationId="{0C9851E7-2A62-4B2D-87E8-59284581CBF4}"/>
          </ac:spMkLst>
        </pc:spChg>
        <pc:spChg chg="del mod">
          <ac:chgData name="Akujobi, John  - SDSU Student" userId="2496a094-1a0b-4f77-9cad-f0a374ce4708" providerId="ADAL" clId="{32912631-41C1-407D-9DC3-D883B92D19F1}" dt="2023-12-04T22:21:19.387" v="3910" actId="478"/>
          <ac:spMkLst>
            <pc:docMk/>
            <pc:sldMk cId="3428028254" sldId="337"/>
            <ac:spMk id="15" creationId="{27E7D4ED-B50D-4ECE-9648-31C61A93CF2E}"/>
          </ac:spMkLst>
        </pc:spChg>
        <pc:spChg chg="del mod">
          <ac:chgData name="Akujobi, John  - SDSU Student" userId="2496a094-1a0b-4f77-9cad-f0a374ce4708" providerId="ADAL" clId="{32912631-41C1-407D-9DC3-D883B92D19F1}" dt="2023-12-04T21:43:43.438" v="3513" actId="478"/>
          <ac:spMkLst>
            <pc:docMk/>
            <pc:sldMk cId="3428028254" sldId="337"/>
            <ac:spMk id="16" creationId="{ACC32A4D-93A3-48AC-81EB-74797F6A6CA1}"/>
          </ac:spMkLst>
        </pc:spChg>
        <pc:spChg chg="del mod">
          <ac:chgData name="Akujobi, John  - SDSU Student" userId="2496a094-1a0b-4f77-9cad-f0a374ce4708" providerId="ADAL" clId="{32912631-41C1-407D-9DC3-D883B92D19F1}" dt="2023-12-04T22:21:20.712" v="3911" actId="478"/>
          <ac:spMkLst>
            <pc:docMk/>
            <pc:sldMk cId="3428028254" sldId="337"/>
            <ac:spMk id="17" creationId="{CC685D0E-508C-4B4F-A460-693F936B8225}"/>
          </ac:spMkLst>
        </pc:spChg>
        <pc:spChg chg="mod">
          <ac:chgData name="Akujobi, John  - SDSU Student" userId="2496a094-1a0b-4f77-9cad-f0a374ce4708" providerId="ADAL" clId="{32912631-41C1-407D-9DC3-D883B92D19F1}" dt="2023-12-04T22:13:55.286" v="3824" actId="6549"/>
          <ac:spMkLst>
            <pc:docMk/>
            <pc:sldMk cId="3428028254" sldId="337"/>
            <ac:spMk id="20" creationId="{A3365983-A786-48F5-9DC2-39C662708E2A}"/>
          </ac:spMkLst>
        </pc:spChg>
        <pc:spChg chg="mod topLvl">
          <ac:chgData name="Akujobi, John  - SDSU Student" userId="2496a094-1a0b-4f77-9cad-f0a374ce4708" providerId="ADAL" clId="{32912631-41C1-407D-9DC3-D883B92D19F1}" dt="2023-12-04T22:24:40.551" v="3956" actId="1076"/>
          <ac:spMkLst>
            <pc:docMk/>
            <pc:sldMk cId="3428028254" sldId="337"/>
            <ac:spMk id="25" creationId="{E6F6304A-8F52-4C6C-9E07-1374CE8D5954}"/>
          </ac:spMkLst>
        </pc:spChg>
        <pc:spChg chg="del topLvl">
          <ac:chgData name="Akujobi, John  - SDSU Student" userId="2496a094-1a0b-4f77-9cad-f0a374ce4708" providerId="ADAL" clId="{32912631-41C1-407D-9DC3-D883B92D19F1}" dt="2023-12-04T22:13:59.662" v="3826" actId="478"/>
          <ac:spMkLst>
            <pc:docMk/>
            <pc:sldMk cId="3428028254" sldId="337"/>
            <ac:spMk id="26" creationId="{D163C509-7A28-4E2F-B755-C250C302E0B7}"/>
          </ac:spMkLst>
        </pc:spChg>
        <pc:spChg chg="add mod">
          <ac:chgData name="Akujobi, John  - SDSU Student" userId="2496a094-1a0b-4f77-9cad-f0a374ce4708" providerId="ADAL" clId="{32912631-41C1-407D-9DC3-D883B92D19F1}" dt="2023-12-04T22:24:40.551" v="3956" actId="1076"/>
          <ac:spMkLst>
            <pc:docMk/>
            <pc:sldMk cId="3428028254" sldId="337"/>
            <ac:spMk id="68" creationId="{EBD5F4A7-B26C-A121-9E8F-0E46912215C6}"/>
          </ac:spMkLst>
        </pc:spChg>
        <pc:spChg chg="add mod">
          <ac:chgData name="Akujobi, John  - SDSU Student" userId="2496a094-1a0b-4f77-9cad-f0a374ce4708" providerId="ADAL" clId="{32912631-41C1-407D-9DC3-D883B92D19F1}" dt="2023-12-04T22:24:47.848" v="3961" actId="1036"/>
          <ac:spMkLst>
            <pc:docMk/>
            <pc:sldMk cId="3428028254" sldId="337"/>
            <ac:spMk id="110" creationId="{47A84A6E-BDAD-F7BC-AE5A-95829A37C775}"/>
          </ac:spMkLst>
        </pc:spChg>
        <pc:spChg chg="add mod">
          <ac:chgData name="Akujobi, John  - SDSU Student" userId="2496a094-1a0b-4f77-9cad-f0a374ce4708" providerId="ADAL" clId="{32912631-41C1-407D-9DC3-D883B92D19F1}" dt="2023-12-04T22:24:47.848" v="3961" actId="1036"/>
          <ac:spMkLst>
            <pc:docMk/>
            <pc:sldMk cId="3428028254" sldId="337"/>
            <ac:spMk id="111" creationId="{BC4DF9E5-E21E-4EC2-BB6D-F6B095AF51C9}"/>
          </ac:spMkLst>
        </pc:spChg>
        <pc:grpChg chg="del mod">
          <ac:chgData name="Akujobi, John  - SDSU Student" userId="2496a094-1a0b-4f77-9cad-f0a374ce4708" providerId="ADAL" clId="{32912631-41C1-407D-9DC3-D883B92D19F1}" dt="2023-12-04T22:13:56.318" v="3825" actId="478"/>
          <ac:grpSpMkLst>
            <pc:docMk/>
            <pc:sldMk cId="3428028254" sldId="337"/>
            <ac:grpSpMk id="18" creationId="{9C44D1C0-2CBE-4219-9671-6471AF4D5CFC}"/>
          </ac:grpSpMkLst>
        </pc:grpChg>
        <pc:grpChg chg="del mod">
          <ac:chgData name="Akujobi, John  - SDSU Student" userId="2496a094-1a0b-4f77-9cad-f0a374ce4708" providerId="ADAL" clId="{32912631-41C1-407D-9DC3-D883B92D19F1}" dt="2023-12-04T22:13:53.992" v="3823" actId="478"/>
          <ac:grpSpMkLst>
            <pc:docMk/>
            <pc:sldMk cId="3428028254" sldId="337"/>
            <ac:grpSpMk id="21" creationId="{FD5E2881-4DB1-4B46-8C0E-18E7B27E5B65}"/>
          </ac:grpSpMkLst>
        </pc:grpChg>
        <pc:grpChg chg="del mod">
          <ac:chgData name="Akujobi, John  - SDSU Student" userId="2496a094-1a0b-4f77-9cad-f0a374ce4708" providerId="ADAL" clId="{32912631-41C1-407D-9DC3-D883B92D19F1}" dt="2023-12-04T22:13:59.662" v="3826" actId="478"/>
          <ac:grpSpMkLst>
            <pc:docMk/>
            <pc:sldMk cId="3428028254" sldId="337"/>
            <ac:grpSpMk id="24" creationId="{CCEC5E6F-7CDA-4320-A84D-76F230D3B951}"/>
          </ac:grpSpMkLst>
        </pc:grpChg>
        <pc:grpChg chg="del mod">
          <ac:chgData name="Akujobi, John  - SDSU Student" userId="2496a094-1a0b-4f77-9cad-f0a374ce4708" providerId="ADAL" clId="{32912631-41C1-407D-9DC3-D883B92D19F1}" dt="2023-12-04T22:13:51.267" v="3821" actId="478"/>
          <ac:grpSpMkLst>
            <pc:docMk/>
            <pc:sldMk cId="3428028254" sldId="337"/>
            <ac:grpSpMk id="27" creationId="{63FE1413-C8A0-4663-BE30-5973684B7DF8}"/>
          </ac:grpSpMkLst>
        </pc:grpChg>
        <pc:grpChg chg="del mod">
          <ac:chgData name="Akujobi, John  - SDSU Student" userId="2496a094-1a0b-4f77-9cad-f0a374ce4708" providerId="ADAL" clId="{32912631-41C1-407D-9DC3-D883B92D19F1}" dt="2023-12-04T22:13:53.017" v="3822" actId="478"/>
          <ac:grpSpMkLst>
            <pc:docMk/>
            <pc:sldMk cId="3428028254" sldId="337"/>
            <ac:grpSpMk id="30" creationId="{D3D48DC2-9095-48E1-8E60-59BF5A19B726}"/>
          </ac:grpSpMkLst>
        </pc:grpChg>
        <pc:grpChg chg="mod">
          <ac:chgData name="Akujobi, John  - SDSU Student" userId="2496a094-1a0b-4f77-9cad-f0a374ce4708" providerId="ADAL" clId="{32912631-41C1-407D-9DC3-D883B92D19F1}" dt="2023-12-04T22:23:53.827" v="3935" actId="1036"/>
          <ac:grpSpMkLst>
            <pc:docMk/>
            <pc:sldMk cId="3428028254" sldId="337"/>
            <ac:grpSpMk id="33" creationId="{2DED12EF-3941-44D5-94EF-BFC5E724C0DB}"/>
          </ac:grpSpMkLst>
        </pc:grpChg>
        <pc:picChg chg="add del mod">
          <ac:chgData name="Akujobi, John  - SDSU Student" userId="2496a094-1a0b-4f77-9cad-f0a374ce4708" providerId="ADAL" clId="{32912631-41C1-407D-9DC3-D883B92D19F1}" dt="2023-12-04T21:44:02.643" v="3520" actId="478"/>
          <ac:picMkLst>
            <pc:docMk/>
            <pc:sldMk cId="3428028254" sldId="337"/>
            <ac:picMk id="59" creationId="{0F43E657-4751-3A59-EADF-934D43579A54}"/>
          </ac:picMkLst>
        </pc:picChg>
        <pc:cxnChg chg="mod">
          <ac:chgData name="Akujobi, John  - SDSU Student" userId="2496a094-1a0b-4f77-9cad-f0a374ce4708" providerId="ADAL" clId="{32912631-41C1-407D-9DC3-D883B92D19F1}" dt="2023-12-04T22:23:53.827" v="3935" actId="1036"/>
          <ac:cxnSpMkLst>
            <pc:docMk/>
            <pc:sldMk cId="3428028254" sldId="337"/>
            <ac:cxnSpMk id="3" creationId="{22922380-F68C-42EA-9320-581311CF4D2E}"/>
          </ac:cxnSpMkLst>
        </pc:cxnChg>
        <pc:cxnChg chg="del mod">
          <ac:chgData name="Akujobi, John  - SDSU Student" userId="2496a094-1a0b-4f77-9cad-f0a374ce4708" providerId="ADAL" clId="{32912631-41C1-407D-9DC3-D883B92D19F1}" dt="2023-12-04T22:23:18.074" v="3927" actId="478"/>
          <ac:cxnSpMkLst>
            <pc:docMk/>
            <pc:sldMk cId="3428028254" sldId="337"/>
            <ac:cxnSpMk id="4" creationId="{7CE3237D-F333-4F85-8377-DCFF6C6F671B}"/>
          </ac:cxnSpMkLst>
        </pc:cxnChg>
        <pc:cxnChg chg="del mod">
          <ac:chgData name="Akujobi, John  - SDSU Student" userId="2496a094-1a0b-4f77-9cad-f0a374ce4708" providerId="ADAL" clId="{32912631-41C1-407D-9DC3-D883B92D19F1}" dt="2023-12-04T22:20:00.978" v="3895" actId="478"/>
          <ac:cxnSpMkLst>
            <pc:docMk/>
            <pc:sldMk cId="3428028254" sldId="337"/>
            <ac:cxnSpMk id="5" creationId="{3964E84F-48C6-4563-94B5-82F7951F6070}"/>
          </ac:cxnSpMkLst>
        </pc:cxnChg>
        <pc:cxnChg chg="mod">
          <ac:chgData name="Akujobi, John  - SDSU Student" userId="2496a094-1a0b-4f77-9cad-f0a374ce4708" providerId="ADAL" clId="{32912631-41C1-407D-9DC3-D883B92D19F1}" dt="2023-12-04T22:23:53.827" v="3935" actId="1036"/>
          <ac:cxnSpMkLst>
            <pc:docMk/>
            <pc:sldMk cId="3428028254" sldId="337"/>
            <ac:cxnSpMk id="6" creationId="{FB99DAE7-FE22-4972-99C3-F8C6388E22C1}"/>
          </ac:cxnSpMkLst>
        </pc:cxnChg>
        <pc:cxnChg chg="del mod">
          <ac:chgData name="Akujobi, John  - SDSU Student" userId="2496a094-1a0b-4f77-9cad-f0a374ce4708" providerId="ADAL" clId="{32912631-41C1-407D-9DC3-D883B92D19F1}" dt="2023-12-04T22:13:49.277" v="3820" actId="478"/>
          <ac:cxnSpMkLst>
            <pc:docMk/>
            <pc:sldMk cId="3428028254" sldId="337"/>
            <ac:cxnSpMk id="7" creationId="{951D722E-EA65-4FEB-A0A1-5BCAF1BDD1F0}"/>
          </ac:cxnSpMkLst>
        </pc:cxnChg>
        <pc:cxnChg chg="add mod">
          <ac:chgData name="Akujobi, John  - SDSU Student" userId="2496a094-1a0b-4f77-9cad-f0a374ce4708" providerId="ADAL" clId="{32912631-41C1-407D-9DC3-D883B92D19F1}" dt="2023-12-04T22:23:53.827" v="3935" actId="1036"/>
          <ac:cxnSpMkLst>
            <pc:docMk/>
            <pc:sldMk cId="3428028254" sldId="337"/>
            <ac:cxnSpMk id="62" creationId="{BAB373C4-D0D9-D98A-03C9-010E4BE892DC}"/>
          </ac:cxnSpMkLst>
        </pc:cxnChg>
        <pc:cxnChg chg="add mod">
          <ac:chgData name="Akujobi, John  - SDSU Student" userId="2496a094-1a0b-4f77-9cad-f0a374ce4708" providerId="ADAL" clId="{32912631-41C1-407D-9DC3-D883B92D19F1}" dt="2023-12-04T22:34:02.096" v="3978" actId="14100"/>
          <ac:cxnSpMkLst>
            <pc:docMk/>
            <pc:sldMk cId="3428028254" sldId="337"/>
            <ac:cxnSpMk id="71" creationId="{1054AC1E-5FFD-ACF6-1385-A7932CAC86CD}"/>
          </ac:cxnSpMkLst>
        </pc:cxnChg>
        <pc:cxnChg chg="add mod">
          <ac:chgData name="Akujobi, John  - SDSU Student" userId="2496a094-1a0b-4f77-9cad-f0a374ce4708" providerId="ADAL" clId="{32912631-41C1-407D-9DC3-D883B92D19F1}" dt="2023-12-04T22:33:54.316" v="3976" actId="14100"/>
          <ac:cxnSpMkLst>
            <pc:docMk/>
            <pc:sldMk cId="3428028254" sldId="337"/>
            <ac:cxnSpMk id="87" creationId="{E5268EF3-8E1F-248D-8C6C-E0C64835C686}"/>
          </ac:cxnSpMkLst>
        </pc:cxnChg>
        <pc:cxnChg chg="add del mod">
          <ac:chgData name="Akujobi, John  - SDSU Student" userId="2496a094-1a0b-4f77-9cad-f0a374ce4708" providerId="ADAL" clId="{32912631-41C1-407D-9DC3-D883B92D19F1}" dt="2023-12-04T22:21:03.687" v="3906" actId="11529"/>
          <ac:cxnSpMkLst>
            <pc:docMk/>
            <pc:sldMk cId="3428028254" sldId="337"/>
            <ac:cxnSpMk id="96" creationId="{209702E6-AF66-6507-4D9F-BE9B703EB62B}"/>
          </ac:cxnSpMkLst>
        </pc:cxnChg>
        <pc:cxnChg chg="add mod">
          <ac:chgData name="Akujobi, John  - SDSU Student" userId="2496a094-1a0b-4f77-9cad-f0a374ce4708" providerId="ADAL" clId="{32912631-41C1-407D-9DC3-D883B92D19F1}" dt="2023-12-04T22:24:07.439" v="3937" actId="14100"/>
          <ac:cxnSpMkLst>
            <pc:docMk/>
            <pc:sldMk cId="3428028254" sldId="337"/>
            <ac:cxnSpMk id="99" creationId="{B1D1A557-A961-CBA7-D4CE-26552F055D14}"/>
          </ac:cxnSpMkLst>
        </pc:cxnChg>
        <pc:cxnChg chg="add mod">
          <ac:chgData name="Akujobi, John  - SDSU Student" userId="2496a094-1a0b-4f77-9cad-f0a374ce4708" providerId="ADAL" clId="{32912631-41C1-407D-9DC3-D883B92D19F1}" dt="2023-12-04T22:26:00.477" v="3964" actId="1076"/>
          <ac:cxnSpMkLst>
            <pc:docMk/>
            <pc:sldMk cId="3428028254" sldId="337"/>
            <ac:cxnSpMk id="112" creationId="{6C19D392-1386-2B14-CB7C-F820E8E6826D}"/>
          </ac:cxnSpMkLst>
        </pc:cxnChg>
      </pc:sldChg>
      <pc:sldChg chg="del">
        <pc:chgData name="Akujobi, John  - SDSU Student" userId="2496a094-1a0b-4f77-9cad-f0a374ce4708" providerId="ADAL" clId="{32912631-41C1-407D-9DC3-D883B92D19F1}" dt="2023-12-04T21:47:40.056" v="3564" actId="47"/>
        <pc:sldMkLst>
          <pc:docMk/>
          <pc:sldMk cId="3183651750" sldId="340"/>
        </pc:sldMkLst>
      </pc:sldChg>
      <pc:sldChg chg="modSp mod">
        <pc:chgData name="Akujobi, John  - SDSU Student" userId="2496a094-1a0b-4f77-9cad-f0a374ce4708" providerId="ADAL" clId="{32912631-41C1-407D-9DC3-D883B92D19F1}" dt="2023-12-03T23:59:24.420" v="1180" actId="20577"/>
        <pc:sldMkLst>
          <pc:docMk/>
          <pc:sldMk cId="2797910679" sldId="341"/>
        </pc:sldMkLst>
        <pc:spChg chg="mod">
          <ac:chgData name="Akujobi, John  - SDSU Student" userId="2496a094-1a0b-4f77-9cad-f0a374ce4708" providerId="ADAL" clId="{32912631-41C1-407D-9DC3-D883B92D19F1}" dt="2023-12-03T23:58:37.250" v="1166" actId="14100"/>
          <ac:spMkLst>
            <pc:docMk/>
            <pc:sldMk cId="2797910679" sldId="341"/>
            <ac:spMk id="21" creationId="{E7C279EB-25F2-4AAC-812A-C5EF117055F7}"/>
          </ac:spMkLst>
        </pc:spChg>
        <pc:spChg chg="mod">
          <ac:chgData name="Akujobi, John  - SDSU Student" userId="2496a094-1a0b-4f77-9cad-f0a374ce4708" providerId="ADAL" clId="{32912631-41C1-407D-9DC3-D883B92D19F1}" dt="2023-12-03T23:46:31.598" v="804"/>
          <ac:spMkLst>
            <pc:docMk/>
            <pc:sldMk cId="2797910679" sldId="341"/>
            <ac:spMk id="22" creationId="{710B0A2E-B69D-4686-9B34-E9CF61AD14CF}"/>
          </ac:spMkLst>
        </pc:spChg>
        <pc:spChg chg="mod">
          <ac:chgData name="Akujobi, John  - SDSU Student" userId="2496a094-1a0b-4f77-9cad-f0a374ce4708" providerId="ADAL" clId="{32912631-41C1-407D-9DC3-D883B92D19F1}" dt="2023-12-03T23:58:43.001" v="1167" actId="255"/>
          <ac:spMkLst>
            <pc:docMk/>
            <pc:sldMk cId="2797910679" sldId="341"/>
            <ac:spMk id="25" creationId="{E52B1483-4729-4FCB-8A42-9C3435FD0447}"/>
          </ac:spMkLst>
        </pc:spChg>
        <pc:spChg chg="mod">
          <ac:chgData name="Akujobi, John  - SDSU Student" userId="2496a094-1a0b-4f77-9cad-f0a374ce4708" providerId="ADAL" clId="{32912631-41C1-407D-9DC3-D883B92D19F1}" dt="2023-12-03T23:43:55.019" v="615" actId="20577"/>
          <ac:spMkLst>
            <pc:docMk/>
            <pc:sldMk cId="2797910679" sldId="341"/>
            <ac:spMk id="26" creationId="{4104EDEA-EFF2-4A05-A482-92CFDD885CEF}"/>
          </ac:spMkLst>
        </pc:spChg>
        <pc:spChg chg="mod">
          <ac:chgData name="Akujobi, John  - SDSU Student" userId="2496a094-1a0b-4f77-9cad-f0a374ce4708" providerId="ADAL" clId="{32912631-41C1-407D-9DC3-D883B92D19F1}" dt="2023-12-03T23:58:47.494" v="1168" actId="255"/>
          <ac:spMkLst>
            <pc:docMk/>
            <pc:sldMk cId="2797910679" sldId="341"/>
            <ac:spMk id="29" creationId="{EB7BC9CB-C0B8-4DE9-99B3-27BACBC4E04A}"/>
          </ac:spMkLst>
        </pc:spChg>
        <pc:spChg chg="mod">
          <ac:chgData name="Akujobi, John  - SDSU Student" userId="2496a094-1a0b-4f77-9cad-f0a374ce4708" providerId="ADAL" clId="{32912631-41C1-407D-9DC3-D883B92D19F1}" dt="2023-12-03T23:46:48.739" v="807" actId="20577"/>
          <ac:spMkLst>
            <pc:docMk/>
            <pc:sldMk cId="2797910679" sldId="341"/>
            <ac:spMk id="30" creationId="{93AEF471-EEEB-40C9-97CC-790BB0C9B8B7}"/>
          </ac:spMkLst>
        </pc:spChg>
        <pc:spChg chg="mod">
          <ac:chgData name="Akujobi, John  - SDSU Student" userId="2496a094-1a0b-4f77-9cad-f0a374ce4708" providerId="ADAL" clId="{32912631-41C1-407D-9DC3-D883B92D19F1}" dt="2023-12-03T23:58:51.797" v="1169" actId="255"/>
          <ac:spMkLst>
            <pc:docMk/>
            <pc:sldMk cId="2797910679" sldId="341"/>
            <ac:spMk id="33" creationId="{997DAC5E-6F2D-4076-B60D-21553D5F40D8}"/>
          </ac:spMkLst>
        </pc:spChg>
        <pc:spChg chg="mod">
          <ac:chgData name="Akujobi, John  - SDSU Student" userId="2496a094-1a0b-4f77-9cad-f0a374ce4708" providerId="ADAL" clId="{32912631-41C1-407D-9DC3-D883B92D19F1}" dt="2023-12-03T23:44:52.196" v="682" actId="20577"/>
          <ac:spMkLst>
            <pc:docMk/>
            <pc:sldMk cId="2797910679" sldId="341"/>
            <ac:spMk id="34" creationId="{9D3F3B3A-F7F3-4BF4-B2C0-3E0DDB19AB2D}"/>
          </ac:spMkLst>
        </pc:spChg>
        <pc:spChg chg="mod">
          <ac:chgData name="Akujobi, John  - SDSU Student" userId="2496a094-1a0b-4f77-9cad-f0a374ce4708" providerId="ADAL" clId="{32912631-41C1-407D-9DC3-D883B92D19F1}" dt="2023-12-03T23:59:24.420" v="1180" actId="20577"/>
          <ac:spMkLst>
            <pc:docMk/>
            <pc:sldMk cId="2797910679" sldId="341"/>
            <ac:spMk id="58" creationId="{6DF8E06D-B8BF-4F1D-B167-4621298F421C}"/>
          </ac:spMkLst>
        </pc:spChg>
      </pc:sldChg>
      <pc:sldChg chg="addSp delSp modSp mod ord">
        <pc:chgData name="Akujobi, John  - SDSU Student" userId="2496a094-1a0b-4f77-9cad-f0a374ce4708" providerId="ADAL" clId="{32912631-41C1-407D-9DC3-D883B92D19F1}" dt="2023-12-04T21:54:51.160" v="3608"/>
        <pc:sldMkLst>
          <pc:docMk/>
          <pc:sldMk cId="3961940653" sldId="342"/>
        </pc:sldMkLst>
        <pc:spChg chg="mod">
          <ac:chgData name="Akujobi, John  - SDSU Student" userId="2496a094-1a0b-4f77-9cad-f0a374ce4708" providerId="ADAL" clId="{32912631-41C1-407D-9DC3-D883B92D19F1}" dt="2023-12-04T00:09:42.007" v="1425" actId="20577"/>
          <ac:spMkLst>
            <pc:docMk/>
            <pc:sldMk cId="3961940653" sldId="342"/>
            <ac:spMk id="2" creationId="{D9B85F3A-0D98-4AE5-8CED-AA4A4CF82188}"/>
          </ac:spMkLst>
        </pc:spChg>
        <pc:spChg chg="add mod">
          <ac:chgData name="Akujobi, John  - SDSU Student" userId="2496a094-1a0b-4f77-9cad-f0a374ce4708" providerId="ADAL" clId="{32912631-41C1-407D-9DC3-D883B92D19F1}" dt="2023-12-04T20:25:35.477" v="3177" actId="1076"/>
          <ac:spMkLst>
            <pc:docMk/>
            <pc:sldMk cId="3961940653" sldId="342"/>
            <ac:spMk id="7" creationId="{7D003BD2-C0FE-1164-FDEF-D76C3DC1C5AB}"/>
          </ac:spMkLst>
        </pc:spChg>
        <pc:spChg chg="add mod">
          <ac:chgData name="Akujobi, John  - SDSU Student" userId="2496a094-1a0b-4f77-9cad-f0a374ce4708" providerId="ADAL" clId="{32912631-41C1-407D-9DC3-D883B92D19F1}" dt="2023-12-04T20:25:35.477" v="3177" actId="1076"/>
          <ac:spMkLst>
            <pc:docMk/>
            <pc:sldMk cId="3961940653" sldId="342"/>
            <ac:spMk id="8" creationId="{128D9887-9ED2-A159-8336-E27EDBDF80EA}"/>
          </ac:spMkLst>
        </pc:spChg>
        <pc:spChg chg="add del mod">
          <ac:chgData name="Akujobi, John  - SDSU Student" userId="2496a094-1a0b-4f77-9cad-f0a374ce4708" providerId="ADAL" clId="{32912631-41C1-407D-9DC3-D883B92D19F1}" dt="2023-12-04T20:25:21.040" v="3174" actId="478"/>
          <ac:spMkLst>
            <pc:docMk/>
            <pc:sldMk cId="3961940653" sldId="342"/>
            <ac:spMk id="9" creationId="{B51E2E4D-8580-3DFA-6EBE-2DF7241582EA}"/>
          </ac:spMkLst>
        </pc:spChg>
        <pc:spChg chg="add del mod">
          <ac:chgData name="Akujobi, John  - SDSU Student" userId="2496a094-1a0b-4f77-9cad-f0a374ce4708" providerId="ADAL" clId="{32912631-41C1-407D-9DC3-D883B92D19F1}" dt="2023-12-04T20:25:20.404" v="3173" actId="478"/>
          <ac:spMkLst>
            <pc:docMk/>
            <pc:sldMk cId="3961940653" sldId="342"/>
            <ac:spMk id="10" creationId="{B58F2BFB-0B45-1F4F-A89E-E0554720ECE5}"/>
          </ac:spMkLst>
        </pc:spChg>
        <pc:spChg chg="add mod">
          <ac:chgData name="Akujobi, John  - SDSU Student" userId="2496a094-1a0b-4f77-9cad-f0a374ce4708" providerId="ADAL" clId="{32912631-41C1-407D-9DC3-D883B92D19F1}" dt="2023-12-04T20:25:35.477" v="3177" actId="1076"/>
          <ac:spMkLst>
            <pc:docMk/>
            <pc:sldMk cId="3961940653" sldId="342"/>
            <ac:spMk id="11" creationId="{1B63F532-CEE6-7D09-0E3D-BECDBD01C038}"/>
          </ac:spMkLst>
        </pc:spChg>
        <pc:spChg chg="add del mod">
          <ac:chgData name="Akujobi, John  - SDSU Student" userId="2496a094-1a0b-4f77-9cad-f0a374ce4708" providerId="ADAL" clId="{32912631-41C1-407D-9DC3-D883B92D19F1}" dt="2023-12-04T20:25:22.719" v="3176" actId="478"/>
          <ac:spMkLst>
            <pc:docMk/>
            <pc:sldMk cId="3961940653" sldId="342"/>
            <ac:spMk id="12" creationId="{7C0302B4-76F7-1A20-91C3-3430C03B5670}"/>
          </ac:spMkLst>
        </pc:spChg>
        <pc:spChg chg="mod">
          <ac:chgData name="Akujobi, John  - SDSU Student" userId="2496a094-1a0b-4f77-9cad-f0a374ce4708" providerId="ADAL" clId="{32912631-41C1-407D-9DC3-D883B92D19F1}" dt="2023-12-04T20:06:23.371" v="2994" actId="1076"/>
          <ac:spMkLst>
            <pc:docMk/>
            <pc:sldMk cId="3961940653" sldId="342"/>
            <ac:spMk id="18" creationId="{D6B21E8A-3866-4431-ABDA-6D115E6F6D47}"/>
          </ac:spMkLst>
        </pc:spChg>
        <pc:spChg chg="mod">
          <ac:chgData name="Akujobi, John  - SDSU Student" userId="2496a094-1a0b-4f77-9cad-f0a374ce4708" providerId="ADAL" clId="{32912631-41C1-407D-9DC3-D883B92D19F1}" dt="2023-12-04T20:05:14.616" v="2984" actId="1035"/>
          <ac:spMkLst>
            <pc:docMk/>
            <pc:sldMk cId="3961940653" sldId="342"/>
            <ac:spMk id="19" creationId="{8EE37DD3-7D05-437D-9A52-B38E3C677816}"/>
          </ac:spMkLst>
        </pc:spChg>
        <pc:spChg chg="mod">
          <ac:chgData name="Akujobi, John  - SDSU Student" userId="2496a094-1a0b-4f77-9cad-f0a374ce4708" providerId="ADAL" clId="{32912631-41C1-407D-9DC3-D883B92D19F1}" dt="2023-12-04T20:05:14.616" v="2984" actId="1035"/>
          <ac:spMkLst>
            <pc:docMk/>
            <pc:sldMk cId="3961940653" sldId="342"/>
            <ac:spMk id="20" creationId="{49C55488-C85E-4675-80F5-DCF48DADA88C}"/>
          </ac:spMkLst>
        </pc:spChg>
        <pc:spChg chg="mod">
          <ac:chgData name="Akujobi, John  - SDSU Student" userId="2496a094-1a0b-4f77-9cad-f0a374ce4708" providerId="ADAL" clId="{32912631-41C1-407D-9DC3-D883B92D19F1}" dt="2023-12-04T20:25:56.856" v="3210" actId="1038"/>
          <ac:spMkLst>
            <pc:docMk/>
            <pc:sldMk cId="3961940653" sldId="342"/>
            <ac:spMk id="21" creationId="{E0DE7A2F-810E-4975-B844-963C3BF342DD}"/>
          </ac:spMkLst>
        </pc:spChg>
        <pc:spChg chg="mod">
          <ac:chgData name="Akujobi, John  - SDSU Student" userId="2496a094-1a0b-4f77-9cad-f0a374ce4708" providerId="ADAL" clId="{32912631-41C1-407D-9DC3-D883B92D19F1}" dt="2023-12-04T20:25:56.856" v="3210" actId="1038"/>
          <ac:spMkLst>
            <pc:docMk/>
            <pc:sldMk cId="3961940653" sldId="342"/>
            <ac:spMk id="22" creationId="{114C3080-58B1-4A62-8D90-917CE0A056BA}"/>
          </ac:spMkLst>
        </pc:spChg>
        <pc:spChg chg="mod">
          <ac:chgData name="Akujobi, John  - SDSU Student" userId="2496a094-1a0b-4f77-9cad-f0a374ce4708" providerId="ADAL" clId="{32912631-41C1-407D-9DC3-D883B92D19F1}" dt="2023-12-04T20:05:42.366" v="2987" actId="1076"/>
          <ac:spMkLst>
            <pc:docMk/>
            <pc:sldMk cId="3961940653" sldId="342"/>
            <ac:spMk id="24" creationId="{0D5CAA46-4C7C-4EA2-A636-D5D7EAD1588C}"/>
          </ac:spMkLst>
        </pc:spChg>
        <pc:spChg chg="mod">
          <ac:chgData name="Akujobi, John  - SDSU Student" userId="2496a094-1a0b-4f77-9cad-f0a374ce4708" providerId="ADAL" clId="{32912631-41C1-407D-9DC3-D883B92D19F1}" dt="2023-12-04T20:05:42.366" v="2987" actId="1076"/>
          <ac:spMkLst>
            <pc:docMk/>
            <pc:sldMk cId="3961940653" sldId="342"/>
            <ac:spMk id="25" creationId="{01DEDAB5-FB6D-4212-BA8D-8B3E0923C440}"/>
          </ac:spMkLst>
        </pc:spChg>
        <pc:spChg chg="mod">
          <ac:chgData name="Akujobi, John  - SDSU Student" userId="2496a094-1a0b-4f77-9cad-f0a374ce4708" providerId="ADAL" clId="{32912631-41C1-407D-9DC3-D883B92D19F1}" dt="2023-12-04T20:25:56.856" v="3210" actId="1038"/>
          <ac:spMkLst>
            <pc:docMk/>
            <pc:sldMk cId="3961940653" sldId="342"/>
            <ac:spMk id="28" creationId="{C04FC9BD-F4FD-4C38-9D3E-3FF4461CB1AD}"/>
          </ac:spMkLst>
        </pc:spChg>
        <pc:spChg chg="mod">
          <ac:chgData name="Akujobi, John  - SDSU Student" userId="2496a094-1a0b-4f77-9cad-f0a374ce4708" providerId="ADAL" clId="{32912631-41C1-407D-9DC3-D883B92D19F1}" dt="2023-12-04T20:05:42.366" v="2987" actId="1076"/>
          <ac:spMkLst>
            <pc:docMk/>
            <pc:sldMk cId="3961940653" sldId="342"/>
            <ac:spMk id="29" creationId="{C6BFD9F8-830B-4582-BDB4-D46B477F6973}"/>
          </ac:spMkLst>
        </pc:spChg>
        <pc:spChg chg="mod">
          <ac:chgData name="Akujobi, John  - SDSU Student" userId="2496a094-1a0b-4f77-9cad-f0a374ce4708" providerId="ADAL" clId="{32912631-41C1-407D-9DC3-D883B92D19F1}" dt="2023-12-04T20:05:42.366" v="2987" actId="1076"/>
          <ac:spMkLst>
            <pc:docMk/>
            <pc:sldMk cId="3961940653" sldId="342"/>
            <ac:spMk id="30" creationId="{0FBF7805-F4C0-4022-A8A1-F57C6C39BF87}"/>
          </ac:spMkLst>
        </pc:spChg>
        <pc:spChg chg="mod">
          <ac:chgData name="Akujobi, John  - SDSU Student" userId="2496a094-1a0b-4f77-9cad-f0a374ce4708" providerId="ADAL" clId="{32912631-41C1-407D-9DC3-D883B92D19F1}" dt="2023-12-04T20:25:56.856" v="3210" actId="1038"/>
          <ac:spMkLst>
            <pc:docMk/>
            <pc:sldMk cId="3961940653" sldId="342"/>
            <ac:spMk id="31" creationId="{7896B388-0472-4C18-832D-0BB6C45B6D2E}"/>
          </ac:spMkLst>
        </pc:spChg>
        <pc:spChg chg="mod">
          <ac:chgData name="Akujobi, John  - SDSU Student" userId="2496a094-1a0b-4f77-9cad-f0a374ce4708" providerId="ADAL" clId="{32912631-41C1-407D-9DC3-D883B92D19F1}" dt="2023-12-04T20:05:14.616" v="2984" actId="1035"/>
          <ac:spMkLst>
            <pc:docMk/>
            <pc:sldMk cId="3961940653" sldId="342"/>
            <ac:spMk id="32" creationId="{FE290418-5AB1-4B01-8785-FE7B53165B21}"/>
          </ac:spMkLst>
        </pc:spChg>
        <pc:spChg chg="mod">
          <ac:chgData name="Akujobi, John  - SDSU Student" userId="2496a094-1a0b-4f77-9cad-f0a374ce4708" providerId="ADAL" clId="{32912631-41C1-407D-9DC3-D883B92D19F1}" dt="2023-12-04T20:05:14.616" v="2984" actId="1035"/>
          <ac:spMkLst>
            <pc:docMk/>
            <pc:sldMk cId="3961940653" sldId="342"/>
            <ac:spMk id="33" creationId="{4D61E6E0-3279-45FD-A4BE-5BB4F696ADBE}"/>
          </ac:spMkLst>
        </pc:spChg>
        <pc:spChg chg="mod">
          <ac:chgData name="Akujobi, John  - SDSU Student" userId="2496a094-1a0b-4f77-9cad-f0a374ce4708" providerId="ADAL" clId="{32912631-41C1-407D-9DC3-D883B92D19F1}" dt="2023-12-04T20:06:23.371" v="2994" actId="1076"/>
          <ac:spMkLst>
            <pc:docMk/>
            <pc:sldMk cId="3961940653" sldId="342"/>
            <ac:spMk id="34" creationId="{4A22BA5D-7234-41B5-8686-CFCB96F205FC}"/>
          </ac:spMkLst>
        </pc:spChg>
        <pc:spChg chg="mod topLvl">
          <ac:chgData name="Akujobi, John  - SDSU Student" userId="2496a094-1a0b-4f77-9cad-f0a374ce4708" providerId="ADAL" clId="{32912631-41C1-407D-9DC3-D883B92D19F1}" dt="2023-12-04T20:23:45.222" v="3089" actId="1035"/>
          <ac:spMkLst>
            <pc:docMk/>
            <pc:sldMk cId="3961940653" sldId="342"/>
            <ac:spMk id="39" creationId="{EBA13EFD-AC64-43B3-B4A0-2E9A31D39EC0}"/>
          </ac:spMkLst>
        </pc:spChg>
        <pc:spChg chg="del topLvl">
          <ac:chgData name="Akujobi, John  - SDSU Student" userId="2496a094-1a0b-4f77-9cad-f0a374ce4708" providerId="ADAL" clId="{32912631-41C1-407D-9DC3-D883B92D19F1}" dt="2023-12-04T19:56:56.274" v="2584" actId="478"/>
          <ac:spMkLst>
            <pc:docMk/>
            <pc:sldMk cId="3961940653" sldId="342"/>
            <ac:spMk id="40" creationId="{9233C234-091A-4B17-A5E7-F13A0E498AA3}"/>
          </ac:spMkLst>
        </pc:spChg>
        <pc:spChg chg="mod topLvl">
          <ac:chgData name="Akujobi, John  - SDSU Student" userId="2496a094-1a0b-4f77-9cad-f0a374ce4708" providerId="ADAL" clId="{32912631-41C1-407D-9DC3-D883B92D19F1}" dt="2023-12-04T20:23:45.222" v="3089" actId="1035"/>
          <ac:spMkLst>
            <pc:docMk/>
            <pc:sldMk cId="3961940653" sldId="342"/>
            <ac:spMk id="42" creationId="{B4450691-BA72-4594-9DCF-649DCA9F9CE0}"/>
          </ac:spMkLst>
        </pc:spChg>
        <pc:spChg chg="del topLvl">
          <ac:chgData name="Akujobi, John  - SDSU Student" userId="2496a094-1a0b-4f77-9cad-f0a374ce4708" providerId="ADAL" clId="{32912631-41C1-407D-9DC3-D883B92D19F1}" dt="2023-12-04T19:57:03.240" v="2587" actId="478"/>
          <ac:spMkLst>
            <pc:docMk/>
            <pc:sldMk cId="3961940653" sldId="342"/>
            <ac:spMk id="43" creationId="{796712B7-05DE-4CD0-9498-D15605644ADF}"/>
          </ac:spMkLst>
        </pc:spChg>
        <pc:spChg chg="mod topLvl">
          <ac:chgData name="Akujobi, John  - SDSU Student" userId="2496a094-1a0b-4f77-9cad-f0a374ce4708" providerId="ADAL" clId="{32912631-41C1-407D-9DC3-D883B92D19F1}" dt="2023-12-04T20:23:45.222" v="3089" actId="1035"/>
          <ac:spMkLst>
            <pc:docMk/>
            <pc:sldMk cId="3961940653" sldId="342"/>
            <ac:spMk id="45" creationId="{C4F09001-6E6E-4B29-9D61-3249269BF986}"/>
          </ac:spMkLst>
        </pc:spChg>
        <pc:spChg chg="del mod topLvl">
          <ac:chgData name="Akujobi, John  - SDSU Student" userId="2496a094-1a0b-4f77-9cad-f0a374ce4708" providerId="ADAL" clId="{32912631-41C1-407D-9DC3-D883B92D19F1}" dt="2023-12-04T19:56:52.877" v="2583" actId="478"/>
          <ac:spMkLst>
            <pc:docMk/>
            <pc:sldMk cId="3961940653" sldId="342"/>
            <ac:spMk id="46" creationId="{94BC8030-E0C3-4599-B8D4-69CBC45B7B29}"/>
          </ac:spMkLst>
        </pc:spChg>
        <pc:spChg chg="mod topLvl">
          <ac:chgData name="Akujobi, John  - SDSU Student" userId="2496a094-1a0b-4f77-9cad-f0a374ce4708" providerId="ADAL" clId="{32912631-41C1-407D-9DC3-D883B92D19F1}" dt="2023-12-04T20:23:59.183" v="3108" actId="1035"/>
          <ac:spMkLst>
            <pc:docMk/>
            <pc:sldMk cId="3961940653" sldId="342"/>
            <ac:spMk id="48" creationId="{082C7E29-0E4E-441C-93C7-CCA142F6F115}"/>
          </ac:spMkLst>
        </pc:spChg>
        <pc:spChg chg="del topLvl">
          <ac:chgData name="Akujobi, John  - SDSU Student" userId="2496a094-1a0b-4f77-9cad-f0a374ce4708" providerId="ADAL" clId="{32912631-41C1-407D-9DC3-D883B92D19F1}" dt="2023-12-04T19:57:10.002" v="2590" actId="478"/>
          <ac:spMkLst>
            <pc:docMk/>
            <pc:sldMk cId="3961940653" sldId="342"/>
            <ac:spMk id="49" creationId="{27F620BB-33DB-4F01-98D7-5F32782BDAB8}"/>
          </ac:spMkLst>
        </pc:spChg>
        <pc:spChg chg="mod topLvl">
          <ac:chgData name="Akujobi, John  - SDSU Student" userId="2496a094-1a0b-4f77-9cad-f0a374ce4708" providerId="ADAL" clId="{32912631-41C1-407D-9DC3-D883B92D19F1}" dt="2023-12-04T20:25:56.856" v="3210" actId="1038"/>
          <ac:spMkLst>
            <pc:docMk/>
            <pc:sldMk cId="3961940653" sldId="342"/>
            <ac:spMk id="51" creationId="{10C50532-1FC3-4657-BF04-F1C2B35C04A0}"/>
          </ac:spMkLst>
        </pc:spChg>
        <pc:spChg chg="del topLvl">
          <ac:chgData name="Akujobi, John  - SDSU Student" userId="2496a094-1a0b-4f77-9cad-f0a374ce4708" providerId="ADAL" clId="{32912631-41C1-407D-9DC3-D883B92D19F1}" dt="2023-12-04T19:57:05.799" v="2588" actId="478"/>
          <ac:spMkLst>
            <pc:docMk/>
            <pc:sldMk cId="3961940653" sldId="342"/>
            <ac:spMk id="52" creationId="{5FFAED58-411B-4896-8283-B2EE71AEACB2}"/>
          </ac:spMkLst>
        </pc:spChg>
        <pc:spChg chg="mod topLvl">
          <ac:chgData name="Akujobi, John  - SDSU Student" userId="2496a094-1a0b-4f77-9cad-f0a374ce4708" providerId="ADAL" clId="{32912631-41C1-407D-9DC3-D883B92D19F1}" dt="2023-12-04T20:25:56.856" v="3210" actId="1038"/>
          <ac:spMkLst>
            <pc:docMk/>
            <pc:sldMk cId="3961940653" sldId="342"/>
            <ac:spMk id="54" creationId="{5B01D2A4-E5A4-4F1F-B46C-BE426F6D746A}"/>
          </ac:spMkLst>
        </pc:spChg>
        <pc:spChg chg="del topLvl">
          <ac:chgData name="Akujobi, John  - SDSU Student" userId="2496a094-1a0b-4f77-9cad-f0a374ce4708" providerId="ADAL" clId="{32912631-41C1-407D-9DC3-D883B92D19F1}" dt="2023-12-04T19:57:18.861" v="2591" actId="478"/>
          <ac:spMkLst>
            <pc:docMk/>
            <pc:sldMk cId="3961940653" sldId="342"/>
            <ac:spMk id="55" creationId="{3B0025E4-55D6-47D8-B3E0-D5E9D6AEBBA3}"/>
          </ac:spMkLst>
        </pc:spChg>
        <pc:spChg chg="mod topLvl">
          <ac:chgData name="Akujobi, John  - SDSU Student" userId="2496a094-1a0b-4f77-9cad-f0a374ce4708" providerId="ADAL" clId="{32912631-41C1-407D-9DC3-D883B92D19F1}" dt="2023-12-04T20:24:06.310" v="3109" actId="14100"/>
          <ac:spMkLst>
            <pc:docMk/>
            <pc:sldMk cId="3961940653" sldId="342"/>
            <ac:spMk id="57" creationId="{DE9878F3-0548-4C7C-9097-78077F2C25EA}"/>
          </ac:spMkLst>
        </pc:spChg>
        <pc:spChg chg="del topLvl">
          <ac:chgData name="Akujobi, John  - SDSU Student" userId="2496a094-1a0b-4f77-9cad-f0a374ce4708" providerId="ADAL" clId="{32912631-41C1-407D-9DC3-D883B92D19F1}" dt="2023-12-04T19:57:07.881" v="2589" actId="478"/>
          <ac:spMkLst>
            <pc:docMk/>
            <pc:sldMk cId="3961940653" sldId="342"/>
            <ac:spMk id="58" creationId="{C335C151-C34E-479D-9C94-B14FBA80E059}"/>
          </ac:spMkLst>
        </pc:spChg>
        <pc:spChg chg="mod topLvl">
          <ac:chgData name="Akujobi, John  - SDSU Student" userId="2496a094-1a0b-4f77-9cad-f0a374ce4708" providerId="ADAL" clId="{32912631-41C1-407D-9DC3-D883B92D19F1}" dt="2023-12-04T20:25:16.567" v="3172" actId="113"/>
          <ac:spMkLst>
            <pc:docMk/>
            <pc:sldMk cId="3961940653" sldId="342"/>
            <ac:spMk id="60" creationId="{3A9A7228-48E8-4464-A085-14C51091CEC7}"/>
          </ac:spMkLst>
        </pc:spChg>
        <pc:spChg chg="del topLvl">
          <ac:chgData name="Akujobi, John  - SDSU Student" userId="2496a094-1a0b-4f77-9cad-f0a374ce4708" providerId="ADAL" clId="{32912631-41C1-407D-9DC3-D883B92D19F1}" dt="2023-12-04T20:03:34.835" v="2957" actId="478"/>
          <ac:spMkLst>
            <pc:docMk/>
            <pc:sldMk cId="3961940653" sldId="342"/>
            <ac:spMk id="61" creationId="{C053E11A-9994-45F6-89D3-F49AAF5D23A9}"/>
          </ac:spMkLst>
        </pc:spChg>
        <pc:grpChg chg="mod">
          <ac:chgData name="Akujobi, John  - SDSU Student" userId="2496a094-1a0b-4f77-9cad-f0a374ce4708" providerId="ADAL" clId="{32912631-41C1-407D-9DC3-D883B92D19F1}" dt="2023-12-04T20:26:10.561" v="3212" actId="14100"/>
          <ac:grpSpMkLst>
            <pc:docMk/>
            <pc:sldMk cId="3961940653" sldId="342"/>
            <ac:grpSpMk id="26" creationId="{876062C8-5E15-4A3F-9971-E11E4F06E376}"/>
          </ac:grpSpMkLst>
        </pc:grpChg>
        <pc:grpChg chg="mod">
          <ac:chgData name="Akujobi, John  - SDSU Student" userId="2496a094-1a0b-4f77-9cad-f0a374ce4708" providerId="ADAL" clId="{32912631-41C1-407D-9DC3-D883B92D19F1}" dt="2023-12-04T20:05:42.366" v="2987" actId="1076"/>
          <ac:grpSpMkLst>
            <pc:docMk/>
            <pc:sldMk cId="3961940653" sldId="342"/>
            <ac:grpSpMk id="35" creationId="{D10080F2-DC61-4320-ACE0-67A1388F9F7C}"/>
          </ac:grpSpMkLst>
        </pc:grpChg>
        <pc:grpChg chg="del">
          <ac:chgData name="Akujobi, John  - SDSU Student" userId="2496a094-1a0b-4f77-9cad-f0a374ce4708" providerId="ADAL" clId="{32912631-41C1-407D-9DC3-D883B92D19F1}" dt="2023-12-04T19:56:56.274" v="2584" actId="478"/>
          <ac:grpSpMkLst>
            <pc:docMk/>
            <pc:sldMk cId="3961940653" sldId="342"/>
            <ac:grpSpMk id="38" creationId="{85317541-8977-455F-BBF0-10B6B6DD8A17}"/>
          </ac:grpSpMkLst>
        </pc:grpChg>
        <pc:grpChg chg="del">
          <ac:chgData name="Akujobi, John  - SDSU Student" userId="2496a094-1a0b-4f77-9cad-f0a374ce4708" providerId="ADAL" clId="{32912631-41C1-407D-9DC3-D883B92D19F1}" dt="2023-12-04T19:57:03.240" v="2587" actId="478"/>
          <ac:grpSpMkLst>
            <pc:docMk/>
            <pc:sldMk cId="3961940653" sldId="342"/>
            <ac:grpSpMk id="41" creationId="{AE016844-1ACB-4B63-9E9A-2EAB0440C2E8}"/>
          </ac:grpSpMkLst>
        </pc:grpChg>
        <pc:grpChg chg="del">
          <ac:chgData name="Akujobi, John  - SDSU Student" userId="2496a094-1a0b-4f77-9cad-f0a374ce4708" providerId="ADAL" clId="{32912631-41C1-407D-9DC3-D883B92D19F1}" dt="2023-12-04T19:56:52.877" v="2583" actId="478"/>
          <ac:grpSpMkLst>
            <pc:docMk/>
            <pc:sldMk cId="3961940653" sldId="342"/>
            <ac:grpSpMk id="44" creationId="{641F29C6-EC7E-4F38-9A51-D6BE9DB308AD}"/>
          </ac:grpSpMkLst>
        </pc:grpChg>
        <pc:grpChg chg="del">
          <ac:chgData name="Akujobi, John  - SDSU Student" userId="2496a094-1a0b-4f77-9cad-f0a374ce4708" providerId="ADAL" clId="{32912631-41C1-407D-9DC3-D883B92D19F1}" dt="2023-12-04T19:57:10.002" v="2590" actId="478"/>
          <ac:grpSpMkLst>
            <pc:docMk/>
            <pc:sldMk cId="3961940653" sldId="342"/>
            <ac:grpSpMk id="47" creationId="{F6BE9B69-8317-4035-BFA2-687B454275DC}"/>
          </ac:grpSpMkLst>
        </pc:grpChg>
        <pc:grpChg chg="del">
          <ac:chgData name="Akujobi, John  - SDSU Student" userId="2496a094-1a0b-4f77-9cad-f0a374ce4708" providerId="ADAL" clId="{32912631-41C1-407D-9DC3-D883B92D19F1}" dt="2023-12-04T19:57:05.799" v="2588" actId="478"/>
          <ac:grpSpMkLst>
            <pc:docMk/>
            <pc:sldMk cId="3961940653" sldId="342"/>
            <ac:grpSpMk id="50" creationId="{9E831DFA-1E06-495B-B49A-7BCFF5411F61}"/>
          </ac:grpSpMkLst>
        </pc:grpChg>
        <pc:grpChg chg="del">
          <ac:chgData name="Akujobi, John  - SDSU Student" userId="2496a094-1a0b-4f77-9cad-f0a374ce4708" providerId="ADAL" clId="{32912631-41C1-407D-9DC3-D883B92D19F1}" dt="2023-12-04T19:57:18.861" v="2591" actId="478"/>
          <ac:grpSpMkLst>
            <pc:docMk/>
            <pc:sldMk cId="3961940653" sldId="342"/>
            <ac:grpSpMk id="53" creationId="{329A6963-832B-4A19-98AD-04FD05BA65FA}"/>
          </ac:grpSpMkLst>
        </pc:grpChg>
        <pc:grpChg chg="del">
          <ac:chgData name="Akujobi, John  - SDSU Student" userId="2496a094-1a0b-4f77-9cad-f0a374ce4708" providerId="ADAL" clId="{32912631-41C1-407D-9DC3-D883B92D19F1}" dt="2023-12-04T19:57:07.881" v="2589" actId="478"/>
          <ac:grpSpMkLst>
            <pc:docMk/>
            <pc:sldMk cId="3961940653" sldId="342"/>
            <ac:grpSpMk id="56" creationId="{71BAF2CA-557D-4748-BD30-EAD767507688}"/>
          </ac:grpSpMkLst>
        </pc:grpChg>
        <pc:grpChg chg="del">
          <ac:chgData name="Akujobi, John  - SDSU Student" userId="2496a094-1a0b-4f77-9cad-f0a374ce4708" providerId="ADAL" clId="{32912631-41C1-407D-9DC3-D883B92D19F1}" dt="2023-12-04T20:03:34.835" v="2957" actId="478"/>
          <ac:grpSpMkLst>
            <pc:docMk/>
            <pc:sldMk cId="3961940653" sldId="342"/>
            <ac:grpSpMk id="59" creationId="{34E5B45B-0ED0-4110-86D0-8E142858C50A}"/>
          </ac:grpSpMkLst>
        </pc:grpChg>
      </pc:sldChg>
      <pc:sldChg chg="del">
        <pc:chgData name="Akujobi, John  - SDSU Student" userId="2496a094-1a0b-4f77-9cad-f0a374ce4708" providerId="ADAL" clId="{32912631-41C1-407D-9DC3-D883B92D19F1}" dt="2023-12-04T03:38:32.655" v="2434" actId="47"/>
        <pc:sldMkLst>
          <pc:docMk/>
          <pc:sldMk cId="4228638972" sldId="343"/>
        </pc:sldMkLst>
      </pc:sldChg>
      <pc:sldChg chg="add del">
        <pc:chgData name="Akujobi, John  - SDSU Student" userId="2496a094-1a0b-4f77-9cad-f0a374ce4708" providerId="ADAL" clId="{32912631-41C1-407D-9DC3-D883B92D19F1}" dt="2023-12-04T00:29:07.710" v="2084" actId="47"/>
        <pc:sldMkLst>
          <pc:docMk/>
          <pc:sldMk cId="4033505164" sldId="344"/>
        </pc:sldMkLst>
      </pc:sldChg>
      <pc:sldChg chg="addSp delSp modSp add mod">
        <pc:chgData name="Akujobi, John  - SDSU Student" userId="2496a094-1a0b-4f77-9cad-f0a374ce4708" providerId="ADAL" clId="{32912631-41C1-407D-9DC3-D883B92D19F1}" dt="2023-12-05T03:06:31.519" v="4570" actId="732"/>
        <pc:sldMkLst>
          <pc:docMk/>
          <pc:sldMk cId="1355184797" sldId="345"/>
        </pc:sldMkLst>
        <pc:spChg chg="del">
          <ac:chgData name="Akujobi, John  - SDSU Student" userId="2496a094-1a0b-4f77-9cad-f0a374ce4708" providerId="ADAL" clId="{32912631-41C1-407D-9DC3-D883B92D19F1}" dt="2023-12-05T03:05:53.675" v="4565" actId="931"/>
          <ac:spMkLst>
            <pc:docMk/>
            <pc:sldMk cId="1355184797" sldId="345"/>
            <ac:spMk id="2" creationId="{41F0F711-4DD7-4A8A-96D3-0A5D31FE163F}"/>
          </ac:spMkLst>
        </pc:spChg>
        <pc:spChg chg="add del">
          <ac:chgData name="Akujobi, John  - SDSU Student" userId="2496a094-1a0b-4f77-9cad-f0a374ce4708" providerId="ADAL" clId="{32912631-41C1-407D-9DC3-D883B92D19F1}" dt="2023-12-04T00:24:27.474" v="1926"/>
          <ac:spMkLst>
            <pc:docMk/>
            <pc:sldMk cId="1355184797" sldId="345"/>
            <ac:spMk id="3" creationId="{6A604A53-9F28-1EEA-22A5-B1958CC92511}"/>
          </ac:spMkLst>
        </pc:spChg>
        <pc:spChg chg="mod">
          <ac:chgData name="Akujobi, John  - SDSU Student" userId="2496a094-1a0b-4f77-9cad-f0a374ce4708" providerId="ADAL" clId="{32912631-41C1-407D-9DC3-D883B92D19F1}" dt="2023-12-04T00:24:15.540" v="1924" actId="20577"/>
          <ac:spMkLst>
            <pc:docMk/>
            <pc:sldMk cId="1355184797" sldId="345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32912631-41C1-407D-9DC3-D883B92D19F1}" dt="2023-12-04T00:23:22.105" v="1869" actId="20577"/>
          <ac:spMkLst>
            <pc:docMk/>
            <pc:sldMk cId="1355184797" sldId="345"/>
            <ac:spMk id="7" creationId="{13083A27-9042-43CC-96E0-E3E3FF8792B5}"/>
          </ac:spMkLst>
        </pc:spChg>
        <pc:spChg chg="mod">
          <ac:chgData name="Akujobi, John  - SDSU Student" userId="2496a094-1a0b-4f77-9cad-f0a374ce4708" providerId="ADAL" clId="{32912631-41C1-407D-9DC3-D883B92D19F1}" dt="2023-12-04T00:28:55.392" v="2082" actId="113"/>
          <ac:spMkLst>
            <pc:docMk/>
            <pc:sldMk cId="1355184797" sldId="345"/>
            <ac:spMk id="14" creationId="{A0E8E837-81E8-0F29-B753-359D9BE434E1}"/>
          </ac:spMkLst>
        </pc:spChg>
        <pc:spChg chg="mod">
          <ac:chgData name="Akujobi, John  - SDSU Student" userId="2496a094-1a0b-4f77-9cad-f0a374ce4708" providerId="ADAL" clId="{32912631-41C1-407D-9DC3-D883B92D19F1}" dt="2023-12-04T00:28:10.255" v="2060" actId="1076"/>
          <ac:spMkLst>
            <pc:docMk/>
            <pc:sldMk cId="1355184797" sldId="345"/>
            <ac:spMk id="17" creationId="{C5243088-B090-52D3-44AA-3FD25BC2CECD}"/>
          </ac:spMkLst>
        </pc:spChg>
        <pc:picChg chg="add mod modCrop">
          <ac:chgData name="Akujobi, John  - SDSU Student" userId="2496a094-1a0b-4f77-9cad-f0a374ce4708" providerId="ADAL" clId="{32912631-41C1-407D-9DC3-D883B92D19F1}" dt="2023-12-05T03:06:31.519" v="4570" actId="732"/>
          <ac:picMkLst>
            <pc:docMk/>
            <pc:sldMk cId="1355184797" sldId="345"/>
            <ac:picMk id="4" creationId="{8FAED8F3-AF56-43EA-6295-CA9870690B0C}"/>
          </ac:picMkLst>
        </pc:picChg>
        <pc:cxnChg chg="mod">
          <ac:chgData name="Akujobi, John  - SDSU Student" userId="2496a094-1a0b-4f77-9cad-f0a374ce4708" providerId="ADAL" clId="{32912631-41C1-407D-9DC3-D883B92D19F1}" dt="2023-12-04T00:28:10.255" v="2060" actId="1076"/>
          <ac:cxnSpMkLst>
            <pc:docMk/>
            <pc:sldMk cId="1355184797" sldId="345"/>
            <ac:cxnSpMk id="20" creationId="{BD2A7F39-E925-F08B-489C-AF4FEB661AE5}"/>
          </ac:cxnSpMkLst>
        </pc:cxnChg>
      </pc:sldChg>
      <pc:sldChg chg="add del">
        <pc:chgData name="Akujobi, John  - SDSU Student" userId="2496a094-1a0b-4f77-9cad-f0a374ce4708" providerId="ADAL" clId="{32912631-41C1-407D-9DC3-D883B92D19F1}" dt="2023-12-03T23:58:58.247" v="1170" actId="47"/>
        <pc:sldMkLst>
          <pc:docMk/>
          <pc:sldMk cId="2237398329" sldId="345"/>
        </pc:sldMkLst>
      </pc:sldChg>
      <pc:sldChg chg="addSp delSp modSp add mod ord">
        <pc:chgData name="Akujobi, John  - SDSU Student" userId="2496a094-1a0b-4f77-9cad-f0a374ce4708" providerId="ADAL" clId="{32912631-41C1-407D-9DC3-D883B92D19F1}" dt="2023-12-05T00:16:40.205" v="4519"/>
        <pc:sldMkLst>
          <pc:docMk/>
          <pc:sldMk cId="1561092966" sldId="346"/>
        </pc:sldMkLst>
        <pc:spChg chg="del">
          <ac:chgData name="Akujobi, John  - SDSU Student" userId="2496a094-1a0b-4f77-9cad-f0a374ce4708" providerId="ADAL" clId="{32912631-41C1-407D-9DC3-D883B92D19F1}" dt="2023-12-04T23:42:07.080" v="4252" actId="931"/>
          <ac:spMkLst>
            <pc:docMk/>
            <pc:sldMk cId="1561092966" sldId="346"/>
            <ac:spMk id="2" creationId="{41F0F711-4DD7-4A8A-96D3-0A5D31FE163F}"/>
          </ac:spMkLst>
        </pc:spChg>
        <pc:spChg chg="mod">
          <ac:chgData name="Akujobi, John  - SDSU Student" userId="2496a094-1a0b-4f77-9cad-f0a374ce4708" providerId="ADAL" clId="{32912631-41C1-407D-9DC3-D883B92D19F1}" dt="2023-12-04T00:29:49.343" v="2113" actId="20577"/>
          <ac:spMkLst>
            <pc:docMk/>
            <pc:sldMk cId="1561092966" sldId="346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32912631-41C1-407D-9DC3-D883B92D19F1}" dt="2023-12-04T00:30:59.961" v="2160" actId="20577"/>
          <ac:spMkLst>
            <pc:docMk/>
            <pc:sldMk cId="1561092966" sldId="346"/>
            <ac:spMk id="7" creationId="{13083A27-9042-43CC-96E0-E3E3FF8792B5}"/>
          </ac:spMkLst>
        </pc:spChg>
        <pc:spChg chg="mod">
          <ac:chgData name="Akujobi, John  - SDSU Student" userId="2496a094-1a0b-4f77-9cad-f0a374ce4708" providerId="ADAL" clId="{32912631-41C1-407D-9DC3-D883B92D19F1}" dt="2023-12-04T00:30:29.934" v="2131"/>
          <ac:spMkLst>
            <pc:docMk/>
            <pc:sldMk cId="1561092966" sldId="346"/>
            <ac:spMk id="14" creationId="{A0E8E837-81E8-0F29-B753-359D9BE434E1}"/>
          </ac:spMkLst>
        </pc:spChg>
        <pc:spChg chg="mod">
          <ac:chgData name="Akujobi, John  - SDSU Student" userId="2496a094-1a0b-4f77-9cad-f0a374ce4708" providerId="ADAL" clId="{32912631-41C1-407D-9DC3-D883B92D19F1}" dt="2023-12-04T00:30:37.019" v="2133" actId="1035"/>
          <ac:spMkLst>
            <pc:docMk/>
            <pc:sldMk cId="1561092966" sldId="346"/>
            <ac:spMk id="16" creationId="{4DBF0303-B2B8-B9AE-F816-13D466259406}"/>
          </ac:spMkLst>
        </pc:spChg>
        <pc:spChg chg="mod">
          <ac:chgData name="Akujobi, John  - SDSU Student" userId="2496a094-1a0b-4f77-9cad-f0a374ce4708" providerId="ADAL" clId="{32912631-41C1-407D-9DC3-D883B92D19F1}" dt="2023-12-04T00:30:18.651" v="2129" actId="20577"/>
          <ac:spMkLst>
            <pc:docMk/>
            <pc:sldMk cId="1561092966" sldId="346"/>
            <ac:spMk id="17" creationId="{C5243088-B090-52D3-44AA-3FD25BC2CECD}"/>
          </ac:spMkLst>
        </pc:spChg>
        <pc:picChg chg="add mod modCrop">
          <ac:chgData name="Akujobi, John  - SDSU Student" userId="2496a094-1a0b-4f77-9cad-f0a374ce4708" providerId="ADAL" clId="{32912631-41C1-407D-9DC3-D883B92D19F1}" dt="2023-12-04T23:42:32.465" v="4259" actId="732"/>
          <ac:picMkLst>
            <pc:docMk/>
            <pc:sldMk cId="1561092966" sldId="346"/>
            <ac:picMk id="4" creationId="{657A81E8-276D-5664-E970-74CAF69A9A9C}"/>
          </ac:picMkLst>
        </pc:picChg>
      </pc:sldChg>
      <pc:sldChg chg="addSp delSp modSp add mod ord">
        <pc:chgData name="Akujobi, John  - SDSU Student" userId="2496a094-1a0b-4f77-9cad-f0a374ce4708" providerId="ADAL" clId="{32912631-41C1-407D-9DC3-D883B92D19F1}" dt="2023-12-05T00:17:09.085" v="4524" actId="962"/>
        <pc:sldMkLst>
          <pc:docMk/>
          <pc:sldMk cId="2141244062" sldId="347"/>
        </pc:sldMkLst>
        <pc:spChg chg="del">
          <ac:chgData name="Akujobi, John  - SDSU Student" userId="2496a094-1a0b-4f77-9cad-f0a374ce4708" providerId="ADAL" clId="{32912631-41C1-407D-9DC3-D883B92D19F1}" dt="2023-12-05T00:17:08.531" v="4522" actId="931"/>
          <ac:spMkLst>
            <pc:docMk/>
            <pc:sldMk cId="2141244062" sldId="347"/>
            <ac:spMk id="2" creationId="{41F0F711-4DD7-4A8A-96D3-0A5D31FE163F}"/>
          </ac:spMkLst>
        </pc:spChg>
        <pc:spChg chg="mod">
          <ac:chgData name="Akujobi, John  - SDSU Student" userId="2496a094-1a0b-4f77-9cad-f0a374ce4708" providerId="ADAL" clId="{32912631-41C1-407D-9DC3-D883B92D19F1}" dt="2023-12-05T00:16:59.472" v="4521" actId="1076"/>
          <ac:spMkLst>
            <pc:docMk/>
            <pc:sldMk cId="2141244062" sldId="347"/>
            <ac:spMk id="7" creationId="{13083A27-9042-43CC-96E0-E3E3FF8792B5}"/>
          </ac:spMkLst>
        </pc:spChg>
        <pc:picChg chg="add mod">
          <ac:chgData name="Akujobi, John  - SDSU Student" userId="2496a094-1a0b-4f77-9cad-f0a374ce4708" providerId="ADAL" clId="{32912631-41C1-407D-9DC3-D883B92D19F1}" dt="2023-12-05T00:17:09.085" v="4524" actId="962"/>
          <ac:picMkLst>
            <pc:docMk/>
            <pc:sldMk cId="2141244062" sldId="347"/>
            <ac:picMk id="4" creationId="{80219DBC-8443-931E-0C86-DC3FB9AA99A1}"/>
          </ac:picMkLst>
        </pc:picChg>
      </pc:sldChg>
      <pc:sldChg chg="modSp add mod">
        <pc:chgData name="Akujobi, John  - SDSU Student" userId="2496a094-1a0b-4f77-9cad-f0a374ce4708" providerId="ADAL" clId="{32912631-41C1-407D-9DC3-D883B92D19F1}" dt="2023-12-04T03:44:39.287" v="2541" actId="20577"/>
        <pc:sldMkLst>
          <pc:docMk/>
          <pc:sldMk cId="2515076934" sldId="348"/>
        </pc:sldMkLst>
        <pc:spChg chg="mod">
          <ac:chgData name="Akujobi, John  - SDSU Student" userId="2496a094-1a0b-4f77-9cad-f0a374ce4708" providerId="ADAL" clId="{32912631-41C1-407D-9DC3-D883B92D19F1}" dt="2023-12-04T03:44:39.287" v="2541" actId="20577"/>
          <ac:spMkLst>
            <pc:docMk/>
            <pc:sldMk cId="2515076934" sldId="348"/>
            <ac:spMk id="7" creationId="{13083A27-9042-43CC-96E0-E3E3FF8792B5}"/>
          </ac:spMkLst>
        </pc:spChg>
      </pc:sldChg>
      <pc:sldChg chg="addSp delSp modSp add del mod ord">
        <pc:chgData name="Akujobi, John  - SDSU Student" userId="2496a094-1a0b-4f77-9cad-f0a374ce4708" providerId="ADAL" clId="{32912631-41C1-407D-9DC3-D883B92D19F1}" dt="2023-12-04T22:47:35.835" v="4124" actId="47"/>
        <pc:sldMkLst>
          <pc:docMk/>
          <pc:sldMk cId="1749522645" sldId="349"/>
        </pc:sldMkLst>
        <pc:spChg chg="add mod">
          <ac:chgData name="Akujobi, John  - SDSU Student" userId="2496a094-1a0b-4f77-9cad-f0a374ce4708" providerId="ADAL" clId="{32912631-41C1-407D-9DC3-D883B92D19F1}" dt="2023-12-04T22:07:19.124" v="3787" actId="1076"/>
          <ac:spMkLst>
            <pc:docMk/>
            <pc:sldMk cId="1749522645" sldId="349"/>
            <ac:spMk id="2" creationId="{961A3BDE-3ECA-6E27-D6D1-698C2A56D4D5}"/>
          </ac:spMkLst>
        </pc:spChg>
        <pc:spChg chg="add del mod topLvl">
          <ac:chgData name="Akujobi, John  - SDSU Student" userId="2496a094-1a0b-4f77-9cad-f0a374ce4708" providerId="ADAL" clId="{32912631-41C1-407D-9DC3-D883B92D19F1}" dt="2023-12-04T22:06:25.733" v="3776" actId="6549"/>
          <ac:spMkLst>
            <pc:docMk/>
            <pc:sldMk cId="1749522645" sldId="349"/>
            <ac:spMk id="11" creationId="{F3FFFABF-7256-42FC-B47B-4E9428461DD6}"/>
          </ac:spMkLst>
        </pc:spChg>
        <pc:spChg chg="del mod topLvl">
          <ac:chgData name="Akujobi, John  - SDSU Student" userId="2496a094-1a0b-4f77-9cad-f0a374ce4708" providerId="ADAL" clId="{32912631-41C1-407D-9DC3-D883B92D19F1}" dt="2023-12-04T22:04:53.520" v="3730" actId="478"/>
          <ac:spMkLst>
            <pc:docMk/>
            <pc:sldMk cId="1749522645" sldId="349"/>
            <ac:spMk id="12" creationId="{A53EE2A2-3631-4F9A-B2FF-A1A05A68F23D}"/>
          </ac:spMkLst>
        </pc:spChg>
        <pc:spChg chg="del">
          <ac:chgData name="Akujobi, John  - SDSU Student" userId="2496a094-1a0b-4f77-9cad-f0a374ce4708" providerId="ADAL" clId="{32912631-41C1-407D-9DC3-D883B92D19F1}" dt="2023-12-04T22:04:11.590" v="3715" actId="478"/>
          <ac:spMkLst>
            <pc:docMk/>
            <pc:sldMk cId="1749522645" sldId="349"/>
            <ac:spMk id="16" creationId="{B18EA59B-1299-4BA6-8CF4-078F50C4BF6E}"/>
          </ac:spMkLst>
        </pc:spChg>
        <pc:spChg chg="del mod">
          <ac:chgData name="Akujobi, John  - SDSU Student" userId="2496a094-1a0b-4f77-9cad-f0a374ce4708" providerId="ADAL" clId="{32912631-41C1-407D-9DC3-D883B92D19F1}" dt="2023-12-04T22:04:12.816" v="3717" actId="478"/>
          <ac:spMkLst>
            <pc:docMk/>
            <pc:sldMk cId="1749522645" sldId="349"/>
            <ac:spMk id="17" creationId="{4270BC79-C714-44A9-9822-A0C77C9C478C}"/>
          </ac:spMkLst>
        </pc:spChg>
        <pc:spChg chg="del">
          <ac:chgData name="Akujobi, John  - SDSU Student" userId="2496a094-1a0b-4f77-9cad-f0a374ce4708" providerId="ADAL" clId="{32912631-41C1-407D-9DC3-D883B92D19F1}" dt="2023-12-04T03:20:46.888" v="2429" actId="478"/>
          <ac:spMkLst>
            <pc:docMk/>
            <pc:sldMk cId="1749522645" sldId="349"/>
            <ac:spMk id="24" creationId="{5D9697B1-2FD9-42F0-B8F8-9FC43FEBEA3E}"/>
          </ac:spMkLst>
        </pc:spChg>
        <pc:spChg chg="del">
          <ac:chgData name="Akujobi, John  - SDSU Student" userId="2496a094-1a0b-4f77-9cad-f0a374ce4708" providerId="ADAL" clId="{32912631-41C1-407D-9DC3-D883B92D19F1}" dt="2023-12-04T22:03:13.820" v="3701" actId="478"/>
          <ac:spMkLst>
            <pc:docMk/>
            <pc:sldMk cId="1749522645" sldId="349"/>
            <ac:spMk id="27" creationId="{B6EE60A5-EDC3-4072-8BC5-43BF0DD573B6}"/>
          </ac:spMkLst>
        </pc:spChg>
        <pc:spChg chg="del">
          <ac:chgData name="Akujobi, John  - SDSU Student" userId="2496a094-1a0b-4f77-9cad-f0a374ce4708" providerId="ADAL" clId="{32912631-41C1-407D-9DC3-D883B92D19F1}" dt="2023-12-04T22:03:16.163" v="3702" actId="478"/>
          <ac:spMkLst>
            <pc:docMk/>
            <pc:sldMk cId="1749522645" sldId="349"/>
            <ac:spMk id="28" creationId="{9449CC26-8C9D-45E6-BAAA-F129A88F980F}"/>
          </ac:spMkLst>
        </pc:spChg>
        <pc:spChg chg="add del mod">
          <ac:chgData name="Akujobi, John  - SDSU Student" userId="2496a094-1a0b-4f77-9cad-f0a374ce4708" providerId="ADAL" clId="{32912631-41C1-407D-9DC3-D883B92D19F1}" dt="2023-12-04T22:06:26.180" v="3777" actId="478"/>
          <ac:spMkLst>
            <pc:docMk/>
            <pc:sldMk cId="1749522645" sldId="349"/>
            <ac:spMk id="29" creationId="{B109C7D5-A968-42CF-8717-281D77EFE312}"/>
          </ac:spMkLst>
        </pc:spChg>
        <pc:grpChg chg="del mod">
          <ac:chgData name="Akujobi, John  - SDSU Student" userId="2496a094-1a0b-4f77-9cad-f0a374ce4708" providerId="ADAL" clId="{32912631-41C1-407D-9DC3-D883B92D19F1}" dt="2023-12-04T22:04:53.520" v="3730" actId="478"/>
          <ac:grpSpMkLst>
            <pc:docMk/>
            <pc:sldMk cId="1749522645" sldId="349"/>
            <ac:grpSpMk id="10" creationId="{36957281-5EF4-419C-9D73-AF2512E10640}"/>
          </ac:grpSpMkLst>
        </pc:grpChg>
        <pc:grpChg chg="del">
          <ac:chgData name="Akujobi, John  - SDSU Student" userId="2496a094-1a0b-4f77-9cad-f0a374ce4708" providerId="ADAL" clId="{32912631-41C1-407D-9DC3-D883B92D19F1}" dt="2023-12-04T22:04:16.263" v="3718" actId="478"/>
          <ac:grpSpMkLst>
            <pc:docMk/>
            <pc:sldMk cId="1749522645" sldId="349"/>
            <ac:grpSpMk id="13" creationId="{43E57D0C-C2B2-415D-AA4A-165D691D4C2B}"/>
          </ac:grpSpMkLst>
        </pc:grpChg>
      </pc:sldChg>
      <pc:sldChg chg="modSp add mod">
        <pc:chgData name="Akujobi, John  - SDSU Student" userId="2496a094-1a0b-4f77-9cad-f0a374ce4708" providerId="ADAL" clId="{32912631-41C1-407D-9DC3-D883B92D19F1}" dt="2023-12-04T03:44:52.787" v="2553" actId="20577"/>
        <pc:sldMkLst>
          <pc:docMk/>
          <pc:sldMk cId="3141532043" sldId="350"/>
        </pc:sldMkLst>
        <pc:spChg chg="mod">
          <ac:chgData name="Akujobi, John  - SDSU Student" userId="2496a094-1a0b-4f77-9cad-f0a374ce4708" providerId="ADAL" clId="{32912631-41C1-407D-9DC3-D883B92D19F1}" dt="2023-12-04T03:44:52.787" v="2553" actId="20577"/>
          <ac:spMkLst>
            <pc:docMk/>
            <pc:sldMk cId="3141532043" sldId="350"/>
            <ac:spMk id="7" creationId="{13083A27-9042-43CC-96E0-E3E3FF8792B5}"/>
          </ac:spMkLst>
        </pc:spChg>
      </pc:sldChg>
      <pc:sldChg chg="addSp delSp modSp add mod ord">
        <pc:chgData name="Akujobi, John  - SDSU Student" userId="2496a094-1a0b-4f77-9cad-f0a374ce4708" providerId="ADAL" clId="{32912631-41C1-407D-9DC3-D883B92D19F1}" dt="2023-12-05T06:07:51.398" v="4576" actId="962"/>
        <pc:sldMkLst>
          <pc:docMk/>
          <pc:sldMk cId="3057361944" sldId="351"/>
        </pc:sldMkLst>
        <pc:spChg chg="del">
          <ac:chgData name="Akujobi, John  - SDSU Student" userId="2496a094-1a0b-4f77-9cad-f0a374ce4708" providerId="ADAL" clId="{32912631-41C1-407D-9DC3-D883B92D19F1}" dt="2023-12-05T06:07:50.407" v="4574" actId="931"/>
          <ac:spMkLst>
            <pc:docMk/>
            <pc:sldMk cId="3057361944" sldId="351"/>
            <ac:spMk id="2" creationId="{41F0F711-4DD7-4A8A-96D3-0A5D31FE163F}"/>
          </ac:spMkLst>
        </pc:spChg>
        <pc:spChg chg="mod">
          <ac:chgData name="Akujobi, John  - SDSU Student" userId="2496a094-1a0b-4f77-9cad-f0a374ce4708" providerId="ADAL" clId="{32912631-41C1-407D-9DC3-D883B92D19F1}" dt="2023-12-05T00:19:36.811" v="4552" actId="20577"/>
          <ac:spMkLst>
            <pc:docMk/>
            <pc:sldMk cId="3057361944" sldId="351"/>
            <ac:spMk id="7" creationId="{13083A27-9042-43CC-96E0-E3E3FF8792B5}"/>
          </ac:spMkLst>
        </pc:spChg>
        <pc:spChg chg="mod">
          <ac:chgData name="Akujobi, John  - SDSU Student" userId="2496a094-1a0b-4f77-9cad-f0a374ce4708" providerId="ADAL" clId="{32912631-41C1-407D-9DC3-D883B92D19F1}" dt="2023-12-04T03:45:20.378" v="2557" actId="1076"/>
          <ac:spMkLst>
            <pc:docMk/>
            <pc:sldMk cId="3057361944" sldId="351"/>
            <ac:spMk id="16" creationId="{4DBF0303-B2B8-B9AE-F816-13D466259406}"/>
          </ac:spMkLst>
        </pc:spChg>
        <pc:picChg chg="add mod">
          <ac:chgData name="Akujobi, John  - SDSU Student" userId="2496a094-1a0b-4f77-9cad-f0a374ce4708" providerId="ADAL" clId="{32912631-41C1-407D-9DC3-D883B92D19F1}" dt="2023-12-05T06:07:51.398" v="4576" actId="962"/>
          <ac:picMkLst>
            <pc:docMk/>
            <pc:sldMk cId="3057361944" sldId="351"/>
            <ac:picMk id="4" creationId="{00D6DE47-EC52-037A-BA21-B7089E12BDE2}"/>
          </ac:picMkLst>
        </pc:picChg>
      </pc:sldChg>
      <pc:sldChg chg="addSp delSp modSp add mod ord">
        <pc:chgData name="Akujobi, John  - SDSU Student" userId="2496a094-1a0b-4f77-9cad-f0a374ce4708" providerId="ADAL" clId="{32912631-41C1-407D-9DC3-D883B92D19F1}" dt="2023-12-05T06:08:46.299" v="4584" actId="1076"/>
        <pc:sldMkLst>
          <pc:docMk/>
          <pc:sldMk cId="4164117195" sldId="352"/>
        </pc:sldMkLst>
        <pc:spChg chg="add del mod">
          <ac:chgData name="Akujobi, John  - SDSU Student" userId="2496a094-1a0b-4f77-9cad-f0a374ce4708" providerId="ADAL" clId="{32912631-41C1-407D-9DC3-D883B92D19F1}" dt="2023-12-04T21:53:57.214" v="3604" actId="21"/>
          <ac:spMkLst>
            <pc:docMk/>
            <pc:sldMk cId="4164117195" sldId="352"/>
            <ac:spMk id="2" creationId="{BAAA6E5F-E28C-A66E-6D49-6ED11A75D89E}"/>
          </ac:spMkLst>
        </pc:spChg>
        <pc:spChg chg="mod">
          <ac:chgData name="Akujobi, John  - SDSU Student" userId="2496a094-1a0b-4f77-9cad-f0a374ce4708" providerId="ADAL" clId="{32912631-41C1-407D-9DC3-D883B92D19F1}" dt="2023-12-05T06:08:46.299" v="4584" actId="1076"/>
          <ac:spMkLst>
            <pc:docMk/>
            <pc:sldMk cId="4164117195" sldId="352"/>
            <ac:spMk id="3" creationId="{A1154D9F-BBCA-4AFC-B92B-7F043558D759}"/>
          </ac:spMkLst>
        </pc:spChg>
      </pc:sldChg>
      <pc:sldChg chg="addSp modSp new mod ord modClrScheme chgLayout">
        <pc:chgData name="Akujobi, John  - SDSU Student" userId="2496a094-1a0b-4f77-9cad-f0a374ce4708" providerId="ADAL" clId="{32912631-41C1-407D-9DC3-D883B92D19F1}" dt="2023-12-04T21:54:51.160" v="3608"/>
        <pc:sldMkLst>
          <pc:docMk/>
          <pc:sldMk cId="1105274819" sldId="353"/>
        </pc:sldMkLst>
        <pc:spChg chg="add mod">
          <ac:chgData name="Akujobi, John  - SDSU Student" userId="2496a094-1a0b-4f77-9cad-f0a374ce4708" providerId="ADAL" clId="{32912631-41C1-407D-9DC3-D883B92D19F1}" dt="2023-12-04T21:52:45.597" v="3598" actId="1076"/>
          <ac:spMkLst>
            <pc:docMk/>
            <pc:sldMk cId="1105274819" sldId="353"/>
            <ac:spMk id="4" creationId="{921654DC-84BA-1E03-E17F-4B90AB4D911E}"/>
          </ac:spMkLst>
        </pc:spChg>
        <pc:picChg chg="add mod">
          <ac:chgData name="Akujobi, John  - SDSU Student" userId="2496a094-1a0b-4f77-9cad-f0a374ce4708" providerId="ADAL" clId="{32912631-41C1-407D-9DC3-D883B92D19F1}" dt="2023-12-04T21:51:28.508" v="3589" actId="1076"/>
          <ac:picMkLst>
            <pc:docMk/>
            <pc:sldMk cId="1105274819" sldId="353"/>
            <ac:picMk id="3" creationId="{E47F36CE-7C5A-7B7D-0AB0-9CD47DD391D3}"/>
          </ac:picMkLst>
        </pc:picChg>
        <pc:picChg chg="add mod">
          <ac:chgData name="Akujobi, John  - SDSU Student" userId="2496a094-1a0b-4f77-9cad-f0a374ce4708" providerId="ADAL" clId="{32912631-41C1-407D-9DC3-D883B92D19F1}" dt="2023-12-04T20:31:33.291" v="3236" actId="571"/>
          <ac:picMkLst>
            <pc:docMk/>
            <pc:sldMk cId="1105274819" sldId="353"/>
            <ac:picMk id="5" creationId="{9292618A-C5C8-F007-03E7-22FF7B9A7D58}"/>
          </ac:picMkLst>
        </pc:picChg>
      </pc:sldChg>
      <pc:sldChg chg="new del">
        <pc:chgData name="Akujobi, John  - SDSU Student" userId="2496a094-1a0b-4f77-9cad-f0a374ce4708" providerId="ADAL" clId="{32912631-41C1-407D-9DC3-D883B92D19F1}" dt="2023-12-04T20:28:57.121" v="3224" actId="680"/>
        <pc:sldMkLst>
          <pc:docMk/>
          <pc:sldMk cId="1684829184" sldId="353"/>
        </pc:sldMkLst>
      </pc:sldChg>
      <pc:sldChg chg="new del">
        <pc:chgData name="Akujobi, John  - SDSU Student" userId="2496a094-1a0b-4f77-9cad-f0a374ce4708" providerId="ADAL" clId="{32912631-41C1-407D-9DC3-D883B92D19F1}" dt="2023-12-04T20:28:53.224" v="3222" actId="680"/>
        <pc:sldMkLst>
          <pc:docMk/>
          <pc:sldMk cId="3919147810" sldId="353"/>
        </pc:sldMkLst>
      </pc:sldChg>
      <pc:sldChg chg="add del">
        <pc:chgData name="Akujobi, John  - SDSU Student" userId="2496a094-1a0b-4f77-9cad-f0a374ce4708" providerId="ADAL" clId="{32912631-41C1-407D-9DC3-D883B92D19F1}" dt="2023-12-04T22:01:53.686" v="3694" actId="47"/>
        <pc:sldMkLst>
          <pc:docMk/>
          <pc:sldMk cId="840588474" sldId="354"/>
        </pc:sldMkLst>
      </pc:sldChg>
      <pc:sldChg chg="add del">
        <pc:chgData name="Akujobi, John  - SDSU Student" userId="2496a094-1a0b-4f77-9cad-f0a374ce4708" providerId="ADAL" clId="{32912631-41C1-407D-9DC3-D883B92D19F1}" dt="2023-12-04T21:40:04.275" v="3451" actId="47"/>
        <pc:sldMkLst>
          <pc:docMk/>
          <pc:sldMk cId="729259891" sldId="355"/>
        </pc:sldMkLst>
      </pc:sldChg>
      <pc:sldChg chg="modSp add mod ord">
        <pc:chgData name="Akujobi, John  - SDSU Student" userId="2496a094-1a0b-4f77-9cad-f0a374ce4708" providerId="ADAL" clId="{32912631-41C1-407D-9DC3-D883B92D19F1}" dt="2023-12-04T21:53:22.543" v="3600"/>
        <pc:sldMkLst>
          <pc:docMk/>
          <pc:sldMk cId="3101268429" sldId="355"/>
        </pc:sldMkLst>
        <pc:spChg chg="mod">
          <ac:chgData name="Akujobi, John  - SDSU Student" userId="2496a094-1a0b-4f77-9cad-f0a374ce4708" providerId="ADAL" clId="{32912631-41C1-407D-9DC3-D883B92D19F1}" dt="2023-12-04T21:41:27.954" v="3464" actId="20577"/>
          <ac:spMkLst>
            <pc:docMk/>
            <pc:sldMk cId="3101268429" sldId="355"/>
            <ac:spMk id="2" creationId="{D735F7F3-C1B5-4B60-A00A-4EB618DDFB5A}"/>
          </ac:spMkLst>
        </pc:spChg>
        <pc:spChg chg="mod">
          <ac:chgData name="Akujobi, John  - SDSU Student" userId="2496a094-1a0b-4f77-9cad-f0a374ce4708" providerId="ADAL" clId="{32912631-41C1-407D-9DC3-D883B92D19F1}" dt="2023-12-04T21:41:38.532" v="3467" actId="20577"/>
          <ac:spMkLst>
            <pc:docMk/>
            <pc:sldMk cId="3101268429" sldId="355"/>
            <ac:spMk id="40" creationId="{1011E6BF-0B29-34E8-6D60-482951537044}"/>
          </ac:spMkLst>
        </pc:spChg>
      </pc:sldChg>
      <pc:sldChg chg="modSp add mod ord">
        <pc:chgData name="Akujobi, John  - SDSU Student" userId="2496a094-1a0b-4f77-9cad-f0a374ce4708" providerId="ADAL" clId="{32912631-41C1-407D-9DC3-D883B92D19F1}" dt="2023-12-05T02:25:13.474" v="4564" actId="20577"/>
        <pc:sldMkLst>
          <pc:docMk/>
          <pc:sldMk cId="4138012562" sldId="356"/>
        </pc:sldMkLst>
        <pc:spChg chg="mod">
          <ac:chgData name="Akujobi, John  - SDSU Student" userId="2496a094-1a0b-4f77-9cad-f0a374ce4708" providerId="ADAL" clId="{32912631-41C1-407D-9DC3-D883B92D19F1}" dt="2023-12-05T02:25:13.474" v="4564" actId="20577"/>
          <ac:spMkLst>
            <pc:docMk/>
            <pc:sldMk cId="4138012562" sldId="356"/>
            <ac:spMk id="53" creationId="{39A445C0-3C65-4487-741B-935A4BB1F5A1}"/>
          </ac:spMkLst>
        </pc:spChg>
        <pc:spChg chg="mod">
          <ac:chgData name="Akujobi, John  - SDSU Student" userId="2496a094-1a0b-4f77-9cad-f0a374ce4708" providerId="ADAL" clId="{32912631-41C1-407D-9DC3-D883B92D19F1}" dt="2023-12-05T02:25:08.900" v="4562" actId="20577"/>
          <ac:spMkLst>
            <pc:docMk/>
            <pc:sldMk cId="4138012562" sldId="356"/>
            <ac:spMk id="62" creationId="{C93023D5-6F3C-F036-95C1-597E2EC49280}"/>
          </ac:spMkLst>
        </pc:spChg>
      </pc:sldChg>
      <pc:sldChg chg="addSp delSp modSp add del mod chgLayout">
        <pc:chgData name="Akujobi, John  - SDSU Student" userId="2496a094-1a0b-4f77-9cad-f0a374ce4708" providerId="ADAL" clId="{32912631-41C1-407D-9DC3-D883B92D19F1}" dt="2023-12-04T21:47:31.556" v="3562" actId="47"/>
        <pc:sldMkLst>
          <pc:docMk/>
          <pc:sldMk cId="647711076" sldId="357"/>
        </pc:sldMkLst>
        <pc:spChg chg="mod ord">
          <ac:chgData name="Akujobi, John  - SDSU Student" userId="2496a094-1a0b-4f77-9cad-f0a374ce4708" providerId="ADAL" clId="{32912631-41C1-407D-9DC3-D883B92D19F1}" dt="2023-12-04T21:46:54.069" v="3557" actId="700"/>
          <ac:spMkLst>
            <pc:docMk/>
            <pc:sldMk cId="647711076" sldId="357"/>
            <ac:spMk id="2" creationId="{D735F7F3-C1B5-4B60-A00A-4EB618DDFB5A}"/>
          </ac:spMkLst>
        </pc:spChg>
        <pc:spChg chg="mod">
          <ac:chgData name="Akujobi, John  - SDSU Student" userId="2496a094-1a0b-4f77-9cad-f0a374ce4708" providerId="ADAL" clId="{32912631-41C1-407D-9DC3-D883B92D19F1}" dt="2023-12-04T21:46:11.490" v="3554"/>
          <ac:spMkLst>
            <pc:docMk/>
            <pc:sldMk cId="647711076" sldId="357"/>
            <ac:spMk id="9" creationId="{CC37590C-8096-2FEF-762B-AA4B285162DC}"/>
          </ac:spMkLst>
        </pc:spChg>
        <pc:spChg chg="mod">
          <ac:chgData name="Akujobi, John  - SDSU Student" userId="2496a094-1a0b-4f77-9cad-f0a374ce4708" providerId="ADAL" clId="{32912631-41C1-407D-9DC3-D883B92D19F1}" dt="2023-12-04T21:46:11.490" v="3554"/>
          <ac:spMkLst>
            <pc:docMk/>
            <pc:sldMk cId="647711076" sldId="357"/>
            <ac:spMk id="10" creationId="{959D9436-C799-D512-021C-022CB79FDB28}"/>
          </ac:spMkLst>
        </pc:spChg>
        <pc:spChg chg="add del mod">
          <ac:chgData name="Akujobi, John  - SDSU Student" userId="2496a094-1a0b-4f77-9cad-f0a374ce4708" providerId="ADAL" clId="{32912631-41C1-407D-9DC3-D883B92D19F1}" dt="2023-12-04T21:46:14.802" v="3555"/>
          <ac:spMkLst>
            <pc:docMk/>
            <pc:sldMk cId="647711076" sldId="357"/>
            <ac:spMk id="11" creationId="{9AD275E3-42F7-B8D7-BEAE-18C122158EF4}"/>
          </ac:spMkLst>
        </pc:spChg>
        <pc:spChg chg="del">
          <ac:chgData name="Akujobi, John  - SDSU Student" userId="2496a094-1a0b-4f77-9cad-f0a374ce4708" providerId="ADAL" clId="{32912631-41C1-407D-9DC3-D883B92D19F1}" dt="2023-12-04T21:46:02.848" v="3553" actId="478"/>
          <ac:spMkLst>
            <pc:docMk/>
            <pc:sldMk cId="647711076" sldId="357"/>
            <ac:spMk id="12" creationId="{5FA83AF6-5363-4179-B8EB-6B95C5400EBF}"/>
          </ac:spMkLst>
        </pc:spChg>
        <pc:spChg chg="del">
          <ac:chgData name="Akujobi, John  - SDSU Student" userId="2496a094-1a0b-4f77-9cad-f0a374ce4708" providerId="ADAL" clId="{32912631-41C1-407D-9DC3-D883B92D19F1}" dt="2023-12-04T21:46:02.848" v="3553" actId="478"/>
          <ac:spMkLst>
            <pc:docMk/>
            <pc:sldMk cId="647711076" sldId="357"/>
            <ac:spMk id="13" creationId="{20BC2908-573D-42BE-8B41-F91DABDEBFD1}"/>
          </ac:spMkLst>
        </pc:spChg>
        <pc:spChg chg="del">
          <ac:chgData name="Akujobi, John  - SDSU Student" userId="2496a094-1a0b-4f77-9cad-f0a374ce4708" providerId="ADAL" clId="{32912631-41C1-407D-9DC3-D883B92D19F1}" dt="2023-12-04T21:46:02.848" v="3553" actId="478"/>
          <ac:spMkLst>
            <pc:docMk/>
            <pc:sldMk cId="647711076" sldId="357"/>
            <ac:spMk id="15" creationId="{27E7D4ED-B50D-4ECE-9648-31C61A93CF2E}"/>
          </ac:spMkLst>
        </pc:spChg>
        <pc:spChg chg="mod">
          <ac:chgData name="Akujobi, John  - SDSU Student" userId="2496a094-1a0b-4f77-9cad-f0a374ce4708" providerId="ADAL" clId="{32912631-41C1-407D-9DC3-D883B92D19F1}" dt="2023-12-04T21:46:11.490" v="3554"/>
          <ac:spMkLst>
            <pc:docMk/>
            <pc:sldMk cId="647711076" sldId="357"/>
            <ac:spMk id="16" creationId="{DC997A96-711D-ACD0-0313-CFA7B5AB1AB6}"/>
          </ac:spMkLst>
        </pc:spChg>
        <pc:spChg chg="del">
          <ac:chgData name="Akujobi, John  - SDSU Student" userId="2496a094-1a0b-4f77-9cad-f0a374ce4708" providerId="ADAL" clId="{32912631-41C1-407D-9DC3-D883B92D19F1}" dt="2023-12-04T21:46:02.848" v="3553" actId="478"/>
          <ac:spMkLst>
            <pc:docMk/>
            <pc:sldMk cId="647711076" sldId="357"/>
            <ac:spMk id="17" creationId="{CC685D0E-508C-4B4F-A460-693F936B8225}"/>
          </ac:spMkLst>
        </pc:spChg>
        <pc:spChg chg="mod">
          <ac:chgData name="Akujobi, John  - SDSU Student" userId="2496a094-1a0b-4f77-9cad-f0a374ce4708" providerId="ADAL" clId="{32912631-41C1-407D-9DC3-D883B92D19F1}" dt="2023-12-04T21:46:11.490" v="3554"/>
          <ac:spMkLst>
            <pc:docMk/>
            <pc:sldMk cId="647711076" sldId="357"/>
            <ac:spMk id="58" creationId="{3D1D77CB-2E90-02EE-6D7B-FEA8A5A90D9A}"/>
          </ac:spMkLst>
        </pc:spChg>
        <pc:spChg chg="mod">
          <ac:chgData name="Akujobi, John  - SDSU Student" userId="2496a094-1a0b-4f77-9cad-f0a374ce4708" providerId="ADAL" clId="{32912631-41C1-407D-9DC3-D883B92D19F1}" dt="2023-12-04T21:46:11.490" v="3554"/>
          <ac:spMkLst>
            <pc:docMk/>
            <pc:sldMk cId="647711076" sldId="357"/>
            <ac:spMk id="60" creationId="{818A47D1-294A-4C76-BADC-1BC18CA9CB13}"/>
          </ac:spMkLst>
        </pc:spChg>
        <pc:spChg chg="mod">
          <ac:chgData name="Akujobi, John  - SDSU Student" userId="2496a094-1a0b-4f77-9cad-f0a374ce4708" providerId="ADAL" clId="{32912631-41C1-407D-9DC3-D883B92D19F1}" dt="2023-12-04T21:46:11.490" v="3554"/>
          <ac:spMkLst>
            <pc:docMk/>
            <pc:sldMk cId="647711076" sldId="357"/>
            <ac:spMk id="61" creationId="{E2602788-1FE6-0091-B4ED-FC75B53DF6A1}"/>
          </ac:spMkLst>
        </pc:spChg>
        <pc:spChg chg="mod">
          <ac:chgData name="Akujobi, John  - SDSU Student" userId="2496a094-1a0b-4f77-9cad-f0a374ce4708" providerId="ADAL" clId="{32912631-41C1-407D-9DC3-D883B92D19F1}" dt="2023-12-04T21:46:11.490" v="3554"/>
          <ac:spMkLst>
            <pc:docMk/>
            <pc:sldMk cId="647711076" sldId="357"/>
            <ac:spMk id="63" creationId="{0A49E7B8-AC1C-AF9C-5D6D-AE4C159E43CF}"/>
          </ac:spMkLst>
        </pc:spChg>
        <pc:spChg chg="mod">
          <ac:chgData name="Akujobi, John  - SDSU Student" userId="2496a094-1a0b-4f77-9cad-f0a374ce4708" providerId="ADAL" clId="{32912631-41C1-407D-9DC3-D883B92D19F1}" dt="2023-12-04T21:46:11.490" v="3554"/>
          <ac:spMkLst>
            <pc:docMk/>
            <pc:sldMk cId="647711076" sldId="357"/>
            <ac:spMk id="64" creationId="{E6A75CAD-F6D9-2ED6-93F5-508D222F25D0}"/>
          </ac:spMkLst>
        </pc:spChg>
        <pc:spChg chg="add del mod">
          <ac:chgData name="Akujobi, John  - SDSU Student" userId="2496a094-1a0b-4f77-9cad-f0a374ce4708" providerId="ADAL" clId="{32912631-41C1-407D-9DC3-D883B92D19F1}" dt="2023-12-04T21:46:14.802" v="3555"/>
          <ac:spMkLst>
            <pc:docMk/>
            <pc:sldMk cId="647711076" sldId="357"/>
            <ac:spMk id="65" creationId="{F82E1AFB-BD1E-7DCE-1AA5-934D51B1FD76}"/>
          </ac:spMkLst>
        </pc:spChg>
        <pc:spChg chg="add del mod">
          <ac:chgData name="Akujobi, John  - SDSU Student" userId="2496a094-1a0b-4f77-9cad-f0a374ce4708" providerId="ADAL" clId="{32912631-41C1-407D-9DC3-D883B92D19F1}" dt="2023-12-04T21:46:14.802" v="3555"/>
          <ac:spMkLst>
            <pc:docMk/>
            <pc:sldMk cId="647711076" sldId="357"/>
            <ac:spMk id="66" creationId="{4B98B60B-E08B-CA56-53A1-83A5772312B5}"/>
          </ac:spMkLst>
        </pc:spChg>
        <pc:spChg chg="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68" creationId="{1BA00AEA-496E-F4CC-CD72-DAB558E6B678}"/>
          </ac:spMkLst>
        </pc:spChg>
        <pc:spChg chg="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69" creationId="{17202A5A-0611-7BC1-68B3-8BAC59DD9B5D}"/>
          </ac:spMkLst>
        </pc:spChg>
        <pc:spChg chg="add 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70" creationId="{67F8429A-0A97-17D1-A14E-18FB4E048956}"/>
          </ac:spMkLst>
        </pc:spChg>
        <pc:spChg chg="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72" creationId="{7B47B51F-9958-4722-F039-1C9BA46D040F}"/>
          </ac:spMkLst>
        </pc:spChg>
        <pc:spChg chg="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73" creationId="{4F0A9CCA-87B6-C603-CF3E-2FD505B4E62B}"/>
          </ac:spMkLst>
        </pc:spChg>
        <pc:spChg chg="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75" creationId="{4823AB21-AC75-5FA7-0BC9-DE2441E045BB}"/>
          </ac:spMkLst>
        </pc:spChg>
        <pc:spChg chg="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76" creationId="{F8C38EE8-868A-5E4A-6B89-8C1827311569}"/>
          </ac:spMkLst>
        </pc:spChg>
        <pc:spChg chg="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78" creationId="{0F7B29C0-10BC-5D8E-DF86-A526FA2A0829}"/>
          </ac:spMkLst>
        </pc:spChg>
        <pc:spChg chg="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79" creationId="{07CB5D88-4DE7-D6DB-18D5-7B13D6CD978F}"/>
          </ac:spMkLst>
        </pc:spChg>
        <pc:spChg chg="add 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80" creationId="{85366E2B-EE44-F223-787C-F621F3FE2472}"/>
          </ac:spMkLst>
        </pc:spChg>
        <pc:spChg chg="add mod">
          <ac:chgData name="Akujobi, John  - SDSU Student" userId="2496a094-1a0b-4f77-9cad-f0a374ce4708" providerId="ADAL" clId="{32912631-41C1-407D-9DC3-D883B92D19F1}" dt="2023-12-04T21:46:24.359" v="3556"/>
          <ac:spMkLst>
            <pc:docMk/>
            <pc:sldMk cId="647711076" sldId="357"/>
            <ac:spMk id="81" creationId="{BFFD01F9-7E1E-31A6-D777-FE7A212B7A9B}"/>
          </ac:spMkLst>
        </pc:spChg>
        <pc:grpChg chg="add del mod">
          <ac:chgData name="Akujobi, John  - SDSU Student" userId="2496a094-1a0b-4f77-9cad-f0a374ce4708" providerId="ADAL" clId="{32912631-41C1-407D-9DC3-D883B92D19F1}" dt="2023-12-04T21:46:14.802" v="3555"/>
          <ac:grpSpMkLst>
            <pc:docMk/>
            <pc:sldMk cId="647711076" sldId="357"/>
            <ac:grpSpMk id="8" creationId="{C0D8C825-5E41-97F2-C3D5-EF6C6A98684F}"/>
          </ac:grpSpMkLst>
        </pc:grpChg>
        <pc:grpChg chg="add del mod">
          <ac:chgData name="Akujobi, John  - SDSU Student" userId="2496a094-1a0b-4f77-9cad-f0a374ce4708" providerId="ADAL" clId="{32912631-41C1-407D-9DC3-D883B92D19F1}" dt="2023-12-04T21:46:14.802" v="3555"/>
          <ac:grpSpMkLst>
            <pc:docMk/>
            <pc:sldMk cId="647711076" sldId="357"/>
            <ac:grpSpMk id="14" creationId="{0019B26D-0DF8-61AC-89FB-1F955695BEF5}"/>
          </ac:grpSpMkLst>
        </pc:grpChg>
        <pc:grpChg chg="del">
          <ac:chgData name="Akujobi, John  - SDSU Student" userId="2496a094-1a0b-4f77-9cad-f0a374ce4708" providerId="ADAL" clId="{32912631-41C1-407D-9DC3-D883B92D19F1}" dt="2023-12-04T21:46:02.848" v="3553" actId="478"/>
          <ac:grpSpMkLst>
            <pc:docMk/>
            <pc:sldMk cId="647711076" sldId="357"/>
            <ac:grpSpMk id="18" creationId="{9C44D1C0-2CBE-4219-9671-6471AF4D5CFC}"/>
          </ac:grpSpMkLst>
        </pc:grpChg>
        <pc:grpChg chg="del">
          <ac:chgData name="Akujobi, John  - SDSU Student" userId="2496a094-1a0b-4f77-9cad-f0a374ce4708" providerId="ADAL" clId="{32912631-41C1-407D-9DC3-D883B92D19F1}" dt="2023-12-04T21:46:02.848" v="3553" actId="478"/>
          <ac:grpSpMkLst>
            <pc:docMk/>
            <pc:sldMk cId="647711076" sldId="357"/>
            <ac:grpSpMk id="21" creationId="{FD5E2881-4DB1-4B46-8C0E-18E7B27E5B65}"/>
          </ac:grpSpMkLst>
        </pc:grpChg>
        <pc:grpChg chg="del">
          <ac:chgData name="Akujobi, John  - SDSU Student" userId="2496a094-1a0b-4f77-9cad-f0a374ce4708" providerId="ADAL" clId="{32912631-41C1-407D-9DC3-D883B92D19F1}" dt="2023-12-04T21:46:02.848" v="3553" actId="478"/>
          <ac:grpSpMkLst>
            <pc:docMk/>
            <pc:sldMk cId="647711076" sldId="357"/>
            <ac:grpSpMk id="24" creationId="{CCEC5E6F-7CDA-4320-A84D-76F230D3B951}"/>
          </ac:grpSpMkLst>
        </pc:grpChg>
        <pc:grpChg chg="del">
          <ac:chgData name="Akujobi, John  - SDSU Student" userId="2496a094-1a0b-4f77-9cad-f0a374ce4708" providerId="ADAL" clId="{32912631-41C1-407D-9DC3-D883B92D19F1}" dt="2023-12-04T21:46:02.848" v="3553" actId="478"/>
          <ac:grpSpMkLst>
            <pc:docMk/>
            <pc:sldMk cId="647711076" sldId="357"/>
            <ac:grpSpMk id="27" creationId="{63FE1413-C8A0-4663-BE30-5973684B7DF8}"/>
          </ac:grpSpMkLst>
        </pc:grpChg>
        <pc:grpChg chg="del">
          <ac:chgData name="Akujobi, John  - SDSU Student" userId="2496a094-1a0b-4f77-9cad-f0a374ce4708" providerId="ADAL" clId="{32912631-41C1-407D-9DC3-D883B92D19F1}" dt="2023-12-04T21:46:02.848" v="3553" actId="478"/>
          <ac:grpSpMkLst>
            <pc:docMk/>
            <pc:sldMk cId="647711076" sldId="357"/>
            <ac:grpSpMk id="30" creationId="{D3D48DC2-9095-48E1-8E60-59BF5A19B726}"/>
          </ac:grpSpMkLst>
        </pc:grpChg>
        <pc:grpChg chg="add del mod">
          <ac:chgData name="Akujobi, John  - SDSU Student" userId="2496a094-1a0b-4f77-9cad-f0a374ce4708" providerId="ADAL" clId="{32912631-41C1-407D-9DC3-D883B92D19F1}" dt="2023-12-04T21:46:14.802" v="3555"/>
          <ac:grpSpMkLst>
            <pc:docMk/>
            <pc:sldMk cId="647711076" sldId="357"/>
            <ac:grpSpMk id="59" creationId="{80C05C46-A8AC-2B2B-84F2-1B6B8F24C4C1}"/>
          </ac:grpSpMkLst>
        </pc:grpChg>
        <pc:grpChg chg="add del mod">
          <ac:chgData name="Akujobi, John  - SDSU Student" userId="2496a094-1a0b-4f77-9cad-f0a374ce4708" providerId="ADAL" clId="{32912631-41C1-407D-9DC3-D883B92D19F1}" dt="2023-12-04T21:46:14.802" v="3555"/>
          <ac:grpSpMkLst>
            <pc:docMk/>
            <pc:sldMk cId="647711076" sldId="357"/>
            <ac:grpSpMk id="62" creationId="{E145378C-7AA2-558D-7AF4-A8CE831B58B4}"/>
          </ac:grpSpMkLst>
        </pc:grpChg>
        <pc:grpChg chg="add mod">
          <ac:chgData name="Akujobi, John  - SDSU Student" userId="2496a094-1a0b-4f77-9cad-f0a374ce4708" providerId="ADAL" clId="{32912631-41C1-407D-9DC3-D883B92D19F1}" dt="2023-12-04T21:46:24.359" v="3556"/>
          <ac:grpSpMkLst>
            <pc:docMk/>
            <pc:sldMk cId="647711076" sldId="357"/>
            <ac:grpSpMk id="67" creationId="{D6DB4EC3-95D1-A439-60D8-E61B4029D40C}"/>
          </ac:grpSpMkLst>
        </pc:grpChg>
        <pc:grpChg chg="add mod">
          <ac:chgData name="Akujobi, John  - SDSU Student" userId="2496a094-1a0b-4f77-9cad-f0a374ce4708" providerId="ADAL" clId="{32912631-41C1-407D-9DC3-D883B92D19F1}" dt="2023-12-04T21:46:24.359" v="3556"/>
          <ac:grpSpMkLst>
            <pc:docMk/>
            <pc:sldMk cId="647711076" sldId="357"/>
            <ac:grpSpMk id="71" creationId="{CB658860-4494-E491-442C-313321F2B333}"/>
          </ac:grpSpMkLst>
        </pc:grpChg>
        <pc:grpChg chg="add mod">
          <ac:chgData name="Akujobi, John  - SDSU Student" userId="2496a094-1a0b-4f77-9cad-f0a374ce4708" providerId="ADAL" clId="{32912631-41C1-407D-9DC3-D883B92D19F1}" dt="2023-12-04T21:46:24.359" v="3556"/>
          <ac:grpSpMkLst>
            <pc:docMk/>
            <pc:sldMk cId="647711076" sldId="357"/>
            <ac:grpSpMk id="74" creationId="{6C28E1DE-7152-C1E6-AB54-1BA3AE49EA79}"/>
          </ac:grpSpMkLst>
        </pc:grpChg>
        <pc:grpChg chg="add mod">
          <ac:chgData name="Akujobi, John  - SDSU Student" userId="2496a094-1a0b-4f77-9cad-f0a374ce4708" providerId="ADAL" clId="{32912631-41C1-407D-9DC3-D883B92D19F1}" dt="2023-12-04T21:46:24.359" v="3556"/>
          <ac:grpSpMkLst>
            <pc:docMk/>
            <pc:sldMk cId="647711076" sldId="357"/>
            <ac:grpSpMk id="77" creationId="{524BA3A2-F460-5DA6-7909-508413A8F225}"/>
          </ac:grpSpMkLst>
        </pc:grpChg>
        <pc:cxnChg chg="del">
          <ac:chgData name="Akujobi, John  - SDSU Student" userId="2496a094-1a0b-4f77-9cad-f0a374ce4708" providerId="ADAL" clId="{32912631-41C1-407D-9DC3-D883B92D19F1}" dt="2023-12-04T21:46:02.848" v="3553" actId="478"/>
          <ac:cxnSpMkLst>
            <pc:docMk/>
            <pc:sldMk cId="647711076" sldId="357"/>
            <ac:cxnSpMk id="3" creationId="{22922380-F68C-42EA-9320-581311CF4D2E}"/>
          </ac:cxnSpMkLst>
        </pc:cxnChg>
        <pc:cxnChg chg="del">
          <ac:chgData name="Akujobi, John  - SDSU Student" userId="2496a094-1a0b-4f77-9cad-f0a374ce4708" providerId="ADAL" clId="{32912631-41C1-407D-9DC3-D883B92D19F1}" dt="2023-12-04T21:46:02.848" v="3553" actId="478"/>
          <ac:cxnSpMkLst>
            <pc:docMk/>
            <pc:sldMk cId="647711076" sldId="357"/>
            <ac:cxnSpMk id="4" creationId="{7CE3237D-F333-4F85-8377-DCFF6C6F671B}"/>
          </ac:cxnSpMkLst>
        </pc:cxnChg>
        <pc:cxnChg chg="del">
          <ac:chgData name="Akujobi, John  - SDSU Student" userId="2496a094-1a0b-4f77-9cad-f0a374ce4708" providerId="ADAL" clId="{32912631-41C1-407D-9DC3-D883B92D19F1}" dt="2023-12-04T21:46:02.848" v="3553" actId="478"/>
          <ac:cxnSpMkLst>
            <pc:docMk/>
            <pc:sldMk cId="647711076" sldId="357"/>
            <ac:cxnSpMk id="5" creationId="{3964E84F-48C6-4563-94B5-82F7951F6070}"/>
          </ac:cxnSpMkLst>
        </pc:cxnChg>
        <pc:cxnChg chg="del">
          <ac:chgData name="Akujobi, John  - SDSU Student" userId="2496a094-1a0b-4f77-9cad-f0a374ce4708" providerId="ADAL" clId="{32912631-41C1-407D-9DC3-D883B92D19F1}" dt="2023-12-04T21:46:02.848" v="3553" actId="478"/>
          <ac:cxnSpMkLst>
            <pc:docMk/>
            <pc:sldMk cId="647711076" sldId="357"/>
            <ac:cxnSpMk id="6" creationId="{FB99DAE7-FE22-4972-99C3-F8C6388E22C1}"/>
          </ac:cxnSpMkLst>
        </pc:cxnChg>
        <pc:cxnChg chg="del">
          <ac:chgData name="Akujobi, John  - SDSU Student" userId="2496a094-1a0b-4f77-9cad-f0a374ce4708" providerId="ADAL" clId="{32912631-41C1-407D-9DC3-D883B92D19F1}" dt="2023-12-04T21:46:02.848" v="3553" actId="478"/>
          <ac:cxnSpMkLst>
            <pc:docMk/>
            <pc:sldMk cId="647711076" sldId="357"/>
            <ac:cxnSpMk id="7" creationId="{951D722E-EA65-4FEB-A0A1-5BCAF1BDD1F0}"/>
          </ac:cxnSpMkLst>
        </pc:cxnChg>
      </pc:sldChg>
      <pc:sldChg chg="add">
        <pc:chgData name="Akujobi, John  - SDSU Student" userId="2496a094-1a0b-4f77-9cad-f0a374ce4708" providerId="ADAL" clId="{32912631-41C1-407D-9DC3-D883B92D19F1}" dt="2023-12-04T21:56:28.250" v="3611"/>
        <pc:sldMkLst>
          <pc:docMk/>
          <pc:sldMk cId="2369427825" sldId="358"/>
        </pc:sldMkLst>
      </pc:sldChg>
      <pc:sldChg chg="modSp add mod">
        <pc:chgData name="Akujobi, John  - SDSU Student" userId="2496a094-1a0b-4f77-9cad-f0a374ce4708" providerId="ADAL" clId="{32912631-41C1-407D-9DC3-D883B92D19F1}" dt="2023-12-04T23:46:44.347" v="4279" actId="113"/>
        <pc:sldMkLst>
          <pc:docMk/>
          <pc:sldMk cId="2180825795" sldId="359"/>
        </pc:sldMkLst>
        <pc:spChg chg="mod">
          <ac:chgData name="Akujobi, John  - SDSU Student" userId="2496a094-1a0b-4f77-9cad-f0a374ce4708" providerId="ADAL" clId="{32912631-41C1-407D-9DC3-D883B92D19F1}" dt="2023-12-04T23:46:44.347" v="4279" actId="113"/>
          <ac:spMkLst>
            <pc:docMk/>
            <pc:sldMk cId="2180825795" sldId="359"/>
            <ac:spMk id="40" creationId="{1011E6BF-0B29-34E8-6D60-482951537044}"/>
          </ac:spMkLst>
        </pc:spChg>
      </pc:sldChg>
      <pc:sldChg chg="addSp delSp modSp add mod">
        <pc:chgData name="Akujobi, John  - SDSU Student" userId="2496a094-1a0b-4f77-9cad-f0a374ce4708" providerId="ADAL" clId="{32912631-41C1-407D-9DC3-D883B92D19F1}" dt="2023-12-05T00:05:44.993" v="4434" actId="20577"/>
        <pc:sldMkLst>
          <pc:docMk/>
          <pc:sldMk cId="76744904" sldId="360"/>
        </pc:sldMkLst>
        <pc:spChg chg="mod">
          <ac:chgData name="Akujobi, John  - SDSU Student" userId="2496a094-1a0b-4f77-9cad-f0a374ce4708" providerId="ADAL" clId="{32912631-41C1-407D-9DC3-D883B92D19F1}" dt="2023-12-04T22:01:27.354" v="3691" actId="12788"/>
          <ac:spMkLst>
            <pc:docMk/>
            <pc:sldMk cId="76744904" sldId="360"/>
            <ac:spMk id="2" creationId="{D735F7F3-C1B5-4B60-A00A-4EB618DDFB5A}"/>
          </ac:spMkLst>
        </pc:spChg>
        <pc:spChg chg="add del mod">
          <ac:chgData name="Akujobi, John  - SDSU Student" userId="2496a094-1a0b-4f77-9cad-f0a374ce4708" providerId="ADAL" clId="{32912631-41C1-407D-9DC3-D883B92D19F1}" dt="2023-12-04T22:00:30.609" v="3684" actId="478"/>
          <ac:spMkLst>
            <pc:docMk/>
            <pc:sldMk cId="76744904" sldId="360"/>
            <ac:spMk id="4" creationId="{BA665B1E-F60F-40DE-B9C8-8A554262480D}"/>
          </ac:spMkLst>
        </pc:spChg>
        <pc:spChg chg="mod">
          <ac:chgData name="Akujobi, John  - SDSU Student" userId="2496a094-1a0b-4f77-9cad-f0a374ce4708" providerId="ADAL" clId="{32912631-41C1-407D-9DC3-D883B92D19F1}" dt="2023-12-05T00:05:44.993" v="4434" actId="20577"/>
          <ac:spMkLst>
            <pc:docMk/>
            <pc:sldMk cId="76744904" sldId="360"/>
            <ac:spMk id="6" creationId="{524EFD00-91E8-F65D-6F7A-1D8DBC7EC99D}"/>
          </ac:spMkLst>
        </pc:spChg>
        <pc:spChg chg="add del">
          <ac:chgData name="Akujobi, John  - SDSU Student" userId="2496a094-1a0b-4f77-9cad-f0a374ce4708" providerId="ADAL" clId="{32912631-41C1-407D-9DC3-D883B92D19F1}" dt="2023-12-04T22:00:27.833" v="3679" actId="478"/>
          <ac:spMkLst>
            <pc:docMk/>
            <pc:sldMk cId="76744904" sldId="360"/>
            <ac:spMk id="6" creationId="{5CFE387A-D5B9-4FDF-81B1-ABC3C350EDBD}"/>
          </ac:spMkLst>
        </pc:spChg>
        <pc:spChg chg="add del mod">
          <ac:chgData name="Akujobi, John  - SDSU Student" userId="2496a094-1a0b-4f77-9cad-f0a374ce4708" providerId="ADAL" clId="{32912631-41C1-407D-9DC3-D883B92D19F1}" dt="2023-12-04T22:00:37.478" v="3686" actId="478"/>
          <ac:spMkLst>
            <pc:docMk/>
            <pc:sldMk cId="76744904" sldId="360"/>
            <ac:spMk id="7" creationId="{91176387-4543-4FA1-8DB7-1CC437788596}"/>
          </ac:spMkLst>
        </pc:spChg>
        <pc:spChg chg="mod">
          <ac:chgData name="Akujobi, John  - SDSU Student" userId="2496a094-1a0b-4f77-9cad-f0a374ce4708" providerId="ADAL" clId="{32912631-41C1-407D-9DC3-D883B92D19F1}" dt="2023-12-04T22:01:34.937" v="3692" actId="1076"/>
          <ac:spMkLst>
            <pc:docMk/>
            <pc:sldMk cId="76744904" sldId="360"/>
            <ac:spMk id="8" creationId="{8A023E41-4466-4E41-831B-68F9A59B0459}"/>
          </ac:spMkLst>
        </pc:spChg>
        <pc:spChg chg="mod">
          <ac:chgData name="Akujobi, John  - SDSU Student" userId="2496a094-1a0b-4f77-9cad-f0a374ce4708" providerId="ADAL" clId="{32912631-41C1-407D-9DC3-D883B92D19F1}" dt="2023-12-04T22:01:36.780" v="3693" actId="20577"/>
          <ac:spMkLst>
            <pc:docMk/>
            <pc:sldMk cId="76744904" sldId="360"/>
            <ac:spMk id="9" creationId="{39DD4358-7DBD-469E-B5BB-29D153386C8F}"/>
          </ac:spMkLst>
        </pc:spChg>
        <pc:spChg chg="add del">
          <ac:chgData name="Akujobi, John  - SDSU Student" userId="2496a094-1a0b-4f77-9cad-f0a374ce4708" providerId="ADAL" clId="{32912631-41C1-407D-9DC3-D883B92D19F1}" dt="2023-12-04T22:00:28.323" v="3680" actId="478"/>
          <ac:spMkLst>
            <pc:docMk/>
            <pc:sldMk cId="76744904" sldId="360"/>
            <ac:spMk id="10" creationId="{A384D043-68BA-41F6-9CFE-AD6A4781B42C}"/>
          </ac:spMkLst>
        </pc:spChg>
        <pc:spChg chg="add del">
          <ac:chgData name="Akujobi, John  - SDSU Student" userId="2496a094-1a0b-4f77-9cad-f0a374ce4708" providerId="ADAL" clId="{32912631-41C1-407D-9DC3-D883B92D19F1}" dt="2023-12-04T22:00:34.244" v="3685" actId="478"/>
          <ac:spMkLst>
            <pc:docMk/>
            <pc:sldMk cId="76744904" sldId="360"/>
            <ac:spMk id="11" creationId="{38052CE4-29DE-47BC-9491-6DCCF976DF53}"/>
          </ac:spMkLst>
        </pc:spChg>
        <pc:spChg chg="mod">
          <ac:chgData name="Akujobi, John  - SDSU Student" userId="2496a094-1a0b-4f77-9cad-f0a374ce4708" providerId="ADAL" clId="{32912631-41C1-407D-9DC3-D883B92D19F1}" dt="2023-12-04T23:46:20.755" v="4278" actId="113"/>
          <ac:spMkLst>
            <pc:docMk/>
            <pc:sldMk cId="76744904" sldId="360"/>
            <ac:spMk id="40" creationId="{1011E6BF-0B29-34E8-6D60-482951537044}"/>
          </ac:spMkLst>
        </pc:spChg>
        <pc:spChg chg="mod">
          <ac:chgData name="Akujobi, John  - SDSU Student" userId="2496a094-1a0b-4f77-9cad-f0a374ce4708" providerId="ADAL" clId="{32912631-41C1-407D-9DC3-D883B92D19F1}" dt="2023-12-04T23:54:50.964" v="4423" actId="113"/>
          <ac:spMkLst>
            <pc:docMk/>
            <pc:sldMk cId="76744904" sldId="360"/>
            <ac:spMk id="51" creationId="{D95D251A-5A7A-E0C7-F624-61DB72FC6FA8}"/>
          </ac:spMkLst>
        </pc:spChg>
        <pc:spChg chg="add del">
          <ac:chgData name="Akujobi, John  - SDSU Student" userId="2496a094-1a0b-4f77-9cad-f0a374ce4708" providerId="ADAL" clId="{32912631-41C1-407D-9DC3-D883B92D19F1}" dt="2023-12-04T22:00:51.616" v="3687" actId="478"/>
          <ac:spMkLst>
            <pc:docMk/>
            <pc:sldMk cId="76744904" sldId="360"/>
            <ac:spMk id="53" creationId="{39A445C0-3C65-4487-741B-935A4BB1F5A1}"/>
          </ac:spMkLst>
        </pc:spChg>
        <pc:spChg chg="del">
          <ac:chgData name="Akujobi, John  - SDSU Student" userId="2496a094-1a0b-4f77-9cad-f0a374ce4708" providerId="ADAL" clId="{32912631-41C1-407D-9DC3-D883B92D19F1}" dt="2023-12-04T22:00:51.616" v="3687" actId="478"/>
          <ac:spMkLst>
            <pc:docMk/>
            <pc:sldMk cId="76744904" sldId="360"/>
            <ac:spMk id="54" creationId="{B076B3DE-F253-66D8-C13F-6E655CB27F1E}"/>
          </ac:spMkLst>
        </pc:spChg>
        <pc:spChg chg="del">
          <ac:chgData name="Akujobi, John  - SDSU Student" userId="2496a094-1a0b-4f77-9cad-f0a374ce4708" providerId="ADAL" clId="{32912631-41C1-407D-9DC3-D883B92D19F1}" dt="2023-12-04T22:00:53.408" v="3688" actId="478"/>
          <ac:spMkLst>
            <pc:docMk/>
            <pc:sldMk cId="76744904" sldId="360"/>
            <ac:spMk id="62" creationId="{C93023D5-6F3C-F036-95C1-597E2EC49280}"/>
          </ac:spMkLst>
        </pc:spChg>
        <pc:spChg chg="del">
          <ac:chgData name="Akujobi, John  - SDSU Student" userId="2496a094-1a0b-4f77-9cad-f0a374ce4708" providerId="ADAL" clId="{32912631-41C1-407D-9DC3-D883B92D19F1}" dt="2023-12-04T22:00:51.616" v="3687" actId="478"/>
          <ac:spMkLst>
            <pc:docMk/>
            <pc:sldMk cId="76744904" sldId="360"/>
            <ac:spMk id="63" creationId="{70A3C9BB-3585-2FF3-EAD3-9EB8D9C256ED}"/>
          </ac:spMkLst>
        </pc:spChg>
        <pc:grpChg chg="mod">
          <ac:chgData name="Akujobi, John  - SDSU Student" userId="2496a094-1a0b-4f77-9cad-f0a374ce4708" providerId="ADAL" clId="{32912631-41C1-407D-9DC3-D883B92D19F1}" dt="2023-12-04T22:00:22.052" v="3673" actId="1076"/>
          <ac:grpSpMkLst>
            <pc:docMk/>
            <pc:sldMk cId="76744904" sldId="360"/>
            <ac:grpSpMk id="3" creationId="{1969A5AD-53AF-4C90-A4C9-C24EC742CB1B}"/>
          </ac:grpSpMkLst>
        </pc:grpChg>
        <pc:cxnChg chg="del">
          <ac:chgData name="Akujobi, John  - SDSU Student" userId="2496a094-1a0b-4f77-9cad-f0a374ce4708" providerId="ADAL" clId="{32912631-41C1-407D-9DC3-D883B92D19F1}" dt="2023-12-04T22:00:51.616" v="3687" actId="478"/>
          <ac:cxnSpMkLst>
            <pc:docMk/>
            <pc:sldMk cId="76744904" sldId="360"/>
            <ac:cxnSpMk id="25" creationId="{5F42D1EF-1459-4A5F-975A-36E4A77D493B}"/>
          </ac:cxnSpMkLst>
        </pc:cxnChg>
        <pc:cxnChg chg="del">
          <ac:chgData name="Akujobi, John  - SDSU Student" userId="2496a094-1a0b-4f77-9cad-f0a374ce4708" providerId="ADAL" clId="{32912631-41C1-407D-9DC3-D883B92D19F1}" dt="2023-12-04T22:00:51.616" v="3687" actId="478"/>
          <ac:cxnSpMkLst>
            <pc:docMk/>
            <pc:sldMk cId="76744904" sldId="360"/>
            <ac:cxnSpMk id="27" creationId="{70F5EE9B-546B-4FB9-B993-4B18DEDD1B59}"/>
          </ac:cxnSpMkLst>
        </pc:cxnChg>
      </pc:sldChg>
      <pc:sldChg chg="add">
        <pc:chgData name="Akujobi, John  - SDSU Student" userId="2496a094-1a0b-4f77-9cad-f0a374ce4708" providerId="ADAL" clId="{32912631-41C1-407D-9DC3-D883B92D19F1}" dt="2023-12-04T22:05:52.582" v="3752" actId="2890"/>
        <pc:sldMkLst>
          <pc:docMk/>
          <pc:sldMk cId="2084344949" sldId="361"/>
        </pc:sldMkLst>
      </pc:sldChg>
      <pc:sldChg chg="addSp delSp modSp add mod">
        <pc:chgData name="Akujobi, John  - SDSU Student" userId="2496a094-1a0b-4f77-9cad-f0a374ce4708" providerId="ADAL" clId="{32912631-41C1-407D-9DC3-D883B92D19F1}" dt="2023-12-05T06:10:48.408" v="4596" actId="571"/>
        <pc:sldMkLst>
          <pc:docMk/>
          <pc:sldMk cId="3409744500" sldId="362"/>
        </pc:sldMkLst>
        <pc:spChg chg="mod">
          <ac:chgData name="Akujobi, John  - SDSU Student" userId="2496a094-1a0b-4f77-9cad-f0a374ce4708" providerId="ADAL" clId="{32912631-41C1-407D-9DC3-D883B92D19F1}" dt="2023-12-04T22:46:00.656" v="4120" actId="1036"/>
          <ac:spMkLst>
            <pc:docMk/>
            <pc:sldMk cId="3409744500" sldId="362"/>
            <ac:spMk id="25" creationId="{E6F6304A-8F52-4C6C-9E07-1374CE8D5954}"/>
          </ac:spMkLst>
        </pc:spChg>
        <pc:spChg chg="add del mod">
          <ac:chgData name="Akujobi, John  - SDSU Student" userId="2496a094-1a0b-4f77-9cad-f0a374ce4708" providerId="ADAL" clId="{32912631-41C1-407D-9DC3-D883B92D19F1}" dt="2023-12-04T22:44:16.290" v="4111"/>
          <ac:spMkLst>
            <pc:docMk/>
            <pc:sldMk cId="3409744500" sldId="362"/>
            <ac:spMk id="64" creationId="{9F9B5A03-B7BF-C5C9-63B1-CB4FC8EA8827}"/>
          </ac:spMkLst>
        </pc:spChg>
        <pc:spChg chg="add del mod">
          <ac:chgData name="Akujobi, John  - SDSU Student" userId="2496a094-1a0b-4f77-9cad-f0a374ce4708" providerId="ADAL" clId="{32912631-41C1-407D-9DC3-D883B92D19F1}" dt="2023-12-04T22:44:16.290" v="4111"/>
          <ac:spMkLst>
            <pc:docMk/>
            <pc:sldMk cId="3409744500" sldId="362"/>
            <ac:spMk id="65" creationId="{B5BCECD1-4A3F-BD7B-0550-07290CD1418D}"/>
          </ac:spMkLst>
        </pc:spChg>
        <pc:spChg chg="add mod">
          <ac:chgData name="Akujobi, John  - SDSU Student" userId="2496a094-1a0b-4f77-9cad-f0a374ce4708" providerId="ADAL" clId="{32912631-41C1-407D-9DC3-D883B92D19F1}" dt="2023-12-05T06:10:43.273" v="4595" actId="1076"/>
          <ac:spMkLst>
            <pc:docMk/>
            <pc:sldMk cId="3409744500" sldId="362"/>
            <ac:spMk id="66" creationId="{F203E964-F0C3-E072-2F90-F2E8F85D02DF}"/>
          </ac:spMkLst>
        </pc:spChg>
        <pc:spChg chg="add mod">
          <ac:chgData name="Akujobi, John  - SDSU Student" userId="2496a094-1a0b-4f77-9cad-f0a374ce4708" providerId="ADAL" clId="{32912631-41C1-407D-9DC3-D883B92D19F1}" dt="2023-12-05T06:10:43.273" v="4595" actId="1076"/>
          <ac:spMkLst>
            <pc:docMk/>
            <pc:sldMk cId="3409744500" sldId="362"/>
            <ac:spMk id="67" creationId="{1855288F-D932-4E7C-F7DE-781BBE59241F}"/>
          </ac:spMkLst>
        </pc:spChg>
        <pc:spChg chg="mod">
          <ac:chgData name="Akujobi, John  - SDSU Student" userId="2496a094-1a0b-4f77-9cad-f0a374ce4708" providerId="ADAL" clId="{32912631-41C1-407D-9DC3-D883B92D19F1}" dt="2023-12-04T22:46:00.656" v="4120" actId="1036"/>
          <ac:spMkLst>
            <pc:docMk/>
            <pc:sldMk cId="3409744500" sldId="362"/>
            <ac:spMk id="68" creationId="{EBD5F4A7-B26C-A121-9E8F-0E46912215C6}"/>
          </ac:spMkLst>
        </pc:spChg>
        <pc:spChg chg="add mod">
          <ac:chgData name="Akujobi, John  - SDSU Student" userId="2496a094-1a0b-4f77-9cad-f0a374ce4708" providerId="ADAL" clId="{32912631-41C1-407D-9DC3-D883B92D19F1}" dt="2023-12-04T22:46:00.656" v="4120" actId="1036"/>
          <ac:spMkLst>
            <pc:docMk/>
            <pc:sldMk cId="3409744500" sldId="362"/>
            <ac:spMk id="69" creationId="{9C92A178-BA04-8E4A-6021-854B9A7B14E7}"/>
          </ac:spMkLst>
        </pc:spChg>
        <pc:spChg chg="add mod">
          <ac:chgData name="Akujobi, John  - SDSU Student" userId="2496a094-1a0b-4f77-9cad-f0a374ce4708" providerId="ADAL" clId="{32912631-41C1-407D-9DC3-D883B92D19F1}" dt="2023-12-04T22:46:00.656" v="4120" actId="1036"/>
          <ac:spMkLst>
            <pc:docMk/>
            <pc:sldMk cId="3409744500" sldId="362"/>
            <ac:spMk id="70" creationId="{B336F953-5FFD-AECC-48AD-72663FEF4523}"/>
          </ac:spMkLst>
        </pc:spChg>
        <pc:spChg chg="add mod">
          <ac:chgData name="Akujobi, John  - SDSU Student" userId="2496a094-1a0b-4f77-9cad-f0a374ce4708" providerId="ADAL" clId="{32912631-41C1-407D-9DC3-D883B92D19F1}" dt="2023-12-05T06:10:48.408" v="4596" actId="571"/>
          <ac:spMkLst>
            <pc:docMk/>
            <pc:sldMk cId="3409744500" sldId="362"/>
            <ac:spMk id="74" creationId="{AFC85C39-2715-7D01-E5A9-5258A4CFDF05}"/>
          </ac:spMkLst>
        </pc:spChg>
        <pc:spChg chg="add mod">
          <ac:chgData name="Akujobi, John  - SDSU Student" userId="2496a094-1a0b-4f77-9cad-f0a374ce4708" providerId="ADAL" clId="{32912631-41C1-407D-9DC3-D883B92D19F1}" dt="2023-12-05T06:10:48.408" v="4596" actId="571"/>
          <ac:spMkLst>
            <pc:docMk/>
            <pc:sldMk cId="3409744500" sldId="362"/>
            <ac:spMk id="75" creationId="{04364A87-2327-74CA-B8AD-FF3244A93CC0}"/>
          </ac:spMkLst>
        </pc:spChg>
        <pc:spChg chg="mod">
          <ac:chgData name="Akujobi, John  - SDSU Student" userId="2496a094-1a0b-4f77-9cad-f0a374ce4708" providerId="ADAL" clId="{32912631-41C1-407D-9DC3-D883B92D19F1}" dt="2023-12-04T22:46:07.629" v="4121" actId="1076"/>
          <ac:spMkLst>
            <pc:docMk/>
            <pc:sldMk cId="3409744500" sldId="362"/>
            <ac:spMk id="110" creationId="{47A84A6E-BDAD-F7BC-AE5A-95829A37C775}"/>
          </ac:spMkLst>
        </pc:spChg>
        <pc:spChg chg="mod">
          <ac:chgData name="Akujobi, John  - SDSU Student" userId="2496a094-1a0b-4f77-9cad-f0a374ce4708" providerId="ADAL" clId="{32912631-41C1-407D-9DC3-D883B92D19F1}" dt="2023-12-04T22:46:00.656" v="4120" actId="1036"/>
          <ac:spMkLst>
            <pc:docMk/>
            <pc:sldMk cId="3409744500" sldId="362"/>
            <ac:spMk id="111" creationId="{BC4DF9E5-E21E-4EC2-BB6D-F6B095AF51C9}"/>
          </ac:spMkLst>
        </pc:spChg>
        <pc:grpChg chg="mod">
          <ac:chgData name="Akujobi, John  - SDSU Student" userId="2496a094-1a0b-4f77-9cad-f0a374ce4708" providerId="ADAL" clId="{32912631-41C1-407D-9DC3-D883B92D19F1}" dt="2023-12-04T22:46:00.656" v="4120" actId="1036"/>
          <ac:grpSpMkLst>
            <pc:docMk/>
            <pc:sldMk cId="3409744500" sldId="362"/>
            <ac:grpSpMk id="33" creationId="{2DED12EF-3941-44D5-94EF-BFC5E724C0DB}"/>
          </ac:grpSpMkLst>
        </pc:grpChg>
        <pc:cxnChg chg="add del mod">
          <ac:chgData name="Akujobi, John  - SDSU Student" userId="2496a094-1a0b-4f77-9cad-f0a374ce4708" providerId="ADAL" clId="{32912631-41C1-407D-9DC3-D883B92D19F1}" dt="2023-12-04T22:38:38.177" v="4014" actId="478"/>
          <ac:cxnSpMkLst>
            <pc:docMk/>
            <pc:sldMk cId="3409744500" sldId="362"/>
            <ac:cxnSpMk id="3" creationId="{22922380-F68C-42EA-9320-581311CF4D2E}"/>
          </ac:cxnSpMkLst>
        </pc:cxnChg>
        <pc:cxnChg chg="del">
          <ac:chgData name="Akujobi, John  - SDSU Student" userId="2496a094-1a0b-4f77-9cad-f0a374ce4708" providerId="ADAL" clId="{32912631-41C1-407D-9DC3-D883B92D19F1}" dt="2023-12-04T22:40:24.990" v="4039" actId="478"/>
          <ac:cxnSpMkLst>
            <pc:docMk/>
            <pc:sldMk cId="3409744500" sldId="362"/>
            <ac:cxnSpMk id="6" creationId="{FB99DAE7-FE22-4972-99C3-F8C6388E22C1}"/>
          </ac:cxnSpMkLst>
        </pc:cxnChg>
        <pc:cxnChg chg="add mod">
          <ac:chgData name="Akujobi, John  - SDSU Student" userId="2496a094-1a0b-4f77-9cad-f0a374ce4708" providerId="ADAL" clId="{32912631-41C1-407D-9DC3-D883B92D19F1}" dt="2023-12-04T22:46:29.888" v="4123" actId="14100"/>
          <ac:cxnSpMkLst>
            <pc:docMk/>
            <pc:sldMk cId="3409744500" sldId="362"/>
            <ac:cxnSpMk id="17" creationId="{A2DBF61C-A95E-3C39-E9E6-22176D572852}"/>
          </ac:cxnSpMkLst>
        </pc:cxnChg>
        <pc:cxnChg chg="add mod">
          <ac:chgData name="Akujobi, John  - SDSU Student" userId="2496a094-1a0b-4f77-9cad-f0a374ce4708" providerId="ADAL" clId="{32912631-41C1-407D-9DC3-D883B92D19F1}" dt="2023-12-04T22:46:00.656" v="4120" actId="1036"/>
          <ac:cxnSpMkLst>
            <pc:docMk/>
            <pc:sldMk cId="3409744500" sldId="362"/>
            <ac:cxnSpMk id="23" creationId="{10C4F8A5-56FB-65B2-321C-3ED886693A04}"/>
          </ac:cxnSpMkLst>
        </pc:cxnChg>
        <pc:cxnChg chg="add mod">
          <ac:chgData name="Akujobi, John  - SDSU Student" userId="2496a094-1a0b-4f77-9cad-f0a374ce4708" providerId="ADAL" clId="{32912631-41C1-407D-9DC3-D883B92D19F1}" dt="2023-12-04T22:46:00.656" v="4120" actId="1036"/>
          <ac:cxnSpMkLst>
            <pc:docMk/>
            <pc:sldMk cId="3409744500" sldId="362"/>
            <ac:cxnSpMk id="31" creationId="{91D3EB99-1D74-8563-1FBC-F577C2A12F40}"/>
          </ac:cxnSpMkLst>
        </pc:cxnChg>
        <pc:cxnChg chg="add del mod">
          <ac:chgData name="Akujobi, John  - SDSU Student" userId="2496a094-1a0b-4f77-9cad-f0a374ce4708" providerId="ADAL" clId="{32912631-41C1-407D-9DC3-D883B92D19F1}" dt="2023-12-04T22:43:30.137" v="4094" actId="478"/>
          <ac:cxnSpMkLst>
            <pc:docMk/>
            <pc:sldMk cId="3409744500" sldId="362"/>
            <ac:cxnSpMk id="32" creationId="{06BAD076-98E4-1B69-B542-707ABF3122FE}"/>
          </ac:cxnSpMkLst>
        </pc:cxnChg>
        <pc:cxnChg chg="mod">
          <ac:chgData name="Akujobi, John  - SDSU Student" userId="2496a094-1a0b-4f77-9cad-f0a374ce4708" providerId="ADAL" clId="{32912631-41C1-407D-9DC3-D883B92D19F1}" dt="2023-12-04T22:46:00.656" v="4120" actId="1036"/>
          <ac:cxnSpMkLst>
            <pc:docMk/>
            <pc:sldMk cId="3409744500" sldId="362"/>
            <ac:cxnSpMk id="62" creationId="{BAB373C4-D0D9-D98A-03C9-010E4BE892DC}"/>
          </ac:cxnSpMkLst>
        </pc:cxnChg>
        <pc:cxnChg chg="del">
          <ac:chgData name="Akujobi, John  - SDSU Student" userId="2496a094-1a0b-4f77-9cad-f0a374ce4708" providerId="ADAL" clId="{32912631-41C1-407D-9DC3-D883B92D19F1}" dt="2023-12-04T22:40:21.784" v="4038" actId="478"/>
          <ac:cxnSpMkLst>
            <pc:docMk/>
            <pc:sldMk cId="3409744500" sldId="362"/>
            <ac:cxnSpMk id="71" creationId="{1054AC1E-5FFD-ACF6-1385-A7932CAC86CD}"/>
          </ac:cxnSpMkLst>
        </pc:cxnChg>
        <pc:cxnChg chg="del mod">
          <ac:chgData name="Akujobi, John  - SDSU Student" userId="2496a094-1a0b-4f77-9cad-f0a374ce4708" providerId="ADAL" clId="{32912631-41C1-407D-9DC3-D883B92D19F1}" dt="2023-12-04T22:40:14.169" v="4037" actId="478"/>
          <ac:cxnSpMkLst>
            <pc:docMk/>
            <pc:sldMk cId="3409744500" sldId="362"/>
            <ac:cxnSpMk id="87" creationId="{E5268EF3-8E1F-248D-8C6C-E0C64835C686}"/>
          </ac:cxnSpMkLst>
        </pc:cxnChg>
        <pc:cxnChg chg="del mod">
          <ac:chgData name="Akujobi, John  - SDSU Student" userId="2496a094-1a0b-4f77-9cad-f0a374ce4708" providerId="ADAL" clId="{32912631-41C1-407D-9DC3-D883B92D19F1}" dt="2023-12-04T22:40:24.990" v="4039" actId="478"/>
          <ac:cxnSpMkLst>
            <pc:docMk/>
            <pc:sldMk cId="3409744500" sldId="362"/>
            <ac:cxnSpMk id="99" creationId="{B1D1A557-A961-CBA7-D4CE-26552F055D14}"/>
          </ac:cxnSpMkLst>
        </pc:cxnChg>
        <pc:cxnChg chg="del">
          <ac:chgData name="Akujobi, John  - SDSU Student" userId="2496a094-1a0b-4f77-9cad-f0a374ce4708" providerId="ADAL" clId="{32912631-41C1-407D-9DC3-D883B92D19F1}" dt="2023-12-04T22:36:13.645" v="3991" actId="478"/>
          <ac:cxnSpMkLst>
            <pc:docMk/>
            <pc:sldMk cId="3409744500" sldId="362"/>
            <ac:cxnSpMk id="112" creationId="{6C19D392-1386-2B14-CB7C-F820E8E6826D}"/>
          </ac:cxnSpMkLst>
        </pc:cxnChg>
      </pc:sldChg>
      <pc:sldChg chg="addSp delSp modSp add mod ord">
        <pc:chgData name="Akujobi, John  - SDSU Student" userId="2496a094-1a0b-4f77-9cad-f0a374ce4708" providerId="ADAL" clId="{32912631-41C1-407D-9DC3-D883B92D19F1}" dt="2023-12-05T00:20:00.710" v="4556"/>
        <pc:sldMkLst>
          <pc:docMk/>
          <pc:sldMk cId="1692378296" sldId="363"/>
        </pc:sldMkLst>
        <pc:spChg chg="mod">
          <ac:chgData name="Akujobi, John  - SDSU Student" userId="2496a094-1a0b-4f77-9cad-f0a374ce4708" providerId="ADAL" clId="{32912631-41C1-407D-9DC3-D883B92D19F1}" dt="2023-12-04T22:51:37.201" v="4235" actId="1036"/>
          <ac:spMkLst>
            <pc:docMk/>
            <pc:sldMk cId="1692378296" sldId="363"/>
            <ac:spMk id="2" creationId="{6F7F5F03-596D-5332-301A-4896DCE885A6}"/>
          </ac:spMkLst>
        </pc:spChg>
        <pc:spChg chg="mod">
          <ac:chgData name="Akujobi, John  - SDSU Student" userId="2496a094-1a0b-4f77-9cad-f0a374ce4708" providerId="ADAL" clId="{32912631-41C1-407D-9DC3-D883B92D19F1}" dt="2023-12-04T23:33:43.234" v="4251" actId="14100"/>
          <ac:spMkLst>
            <pc:docMk/>
            <pc:sldMk cId="1692378296" sldId="363"/>
            <ac:spMk id="3" creationId="{3115DEB1-21CB-77A0-B42F-B0E97BA54B7E}"/>
          </ac:spMkLst>
        </pc:spChg>
        <pc:spChg chg="add mod">
          <ac:chgData name="Akujobi, John  - SDSU Student" userId="2496a094-1a0b-4f77-9cad-f0a374ce4708" providerId="ADAL" clId="{32912631-41C1-407D-9DC3-D883B92D19F1}" dt="2023-12-04T22:48:42.590" v="4135" actId="571"/>
          <ac:spMkLst>
            <pc:docMk/>
            <pc:sldMk cId="1692378296" sldId="363"/>
            <ac:spMk id="4" creationId="{732B9A24-AABA-779D-BB82-65C1287950DA}"/>
          </ac:spMkLst>
        </pc:spChg>
        <pc:spChg chg="del">
          <ac:chgData name="Akujobi, John  - SDSU Student" userId="2496a094-1a0b-4f77-9cad-f0a374ce4708" providerId="ADAL" clId="{32912631-41C1-407D-9DC3-D883B92D19F1}" dt="2023-12-04T22:48:50.767" v="4137" actId="478"/>
          <ac:spMkLst>
            <pc:docMk/>
            <pc:sldMk cId="1692378296" sldId="363"/>
            <ac:spMk id="5" creationId="{FBE0A372-B74E-A128-C610-13604E4054D3}"/>
          </ac:spMkLst>
        </pc:spChg>
        <pc:spChg chg="add mod">
          <ac:chgData name="Akujobi, John  - SDSU Student" userId="2496a094-1a0b-4f77-9cad-f0a374ce4708" providerId="ADAL" clId="{32912631-41C1-407D-9DC3-D883B92D19F1}" dt="2023-12-04T22:51:52.581" v="4246" actId="20577"/>
          <ac:spMkLst>
            <pc:docMk/>
            <pc:sldMk cId="1692378296" sldId="363"/>
            <ac:spMk id="6" creationId="{C40F1220-5C7F-1F4F-660B-541B481A5390}"/>
          </ac:spMkLst>
        </pc:spChg>
        <pc:spChg chg="del">
          <ac:chgData name="Akujobi, John  - SDSU Student" userId="2496a094-1a0b-4f77-9cad-f0a374ce4708" providerId="ADAL" clId="{32912631-41C1-407D-9DC3-D883B92D19F1}" dt="2023-12-04T22:48:48.529" v="4136" actId="478"/>
          <ac:spMkLst>
            <pc:docMk/>
            <pc:sldMk cId="1692378296" sldId="363"/>
            <ac:spMk id="8" creationId="{03B4C724-0776-4328-8F0A-B72DA1579537}"/>
          </ac:spMkLst>
        </pc:spChg>
      </pc:sldChg>
      <pc:sldChg chg="addSp delSp modSp add mod">
        <pc:chgData name="Akujobi, John  - SDSU Student" userId="2496a094-1a0b-4f77-9cad-f0a374ce4708" providerId="ADAL" clId="{32912631-41C1-407D-9DC3-D883B92D19F1}" dt="2023-12-05T06:07:45.364" v="4573" actId="962"/>
        <pc:sldMkLst>
          <pc:docMk/>
          <pc:sldMk cId="2198008538" sldId="364"/>
        </pc:sldMkLst>
        <pc:spChg chg="del">
          <ac:chgData name="Akujobi, John  - SDSU Student" userId="2496a094-1a0b-4f77-9cad-f0a374ce4708" providerId="ADAL" clId="{32912631-41C1-407D-9DC3-D883B92D19F1}" dt="2023-12-05T06:07:43.270" v="4571" actId="931"/>
          <ac:spMkLst>
            <pc:docMk/>
            <pc:sldMk cId="2198008538" sldId="364"/>
            <ac:spMk id="2" creationId="{41F0F711-4DD7-4A8A-96D3-0A5D31FE163F}"/>
          </ac:spMkLst>
        </pc:spChg>
        <pc:spChg chg="mod">
          <ac:chgData name="Akujobi, John  - SDSU Student" userId="2496a094-1a0b-4f77-9cad-f0a374ce4708" providerId="ADAL" clId="{32912631-41C1-407D-9DC3-D883B92D19F1}" dt="2023-12-05T00:19:09.751" v="4544" actId="20577"/>
          <ac:spMkLst>
            <pc:docMk/>
            <pc:sldMk cId="2198008538" sldId="364"/>
            <ac:spMk id="7" creationId="{13083A27-9042-43CC-96E0-E3E3FF8792B5}"/>
          </ac:spMkLst>
        </pc:spChg>
        <pc:picChg chg="add mod">
          <ac:chgData name="Akujobi, John  - SDSU Student" userId="2496a094-1a0b-4f77-9cad-f0a374ce4708" providerId="ADAL" clId="{32912631-41C1-407D-9DC3-D883B92D19F1}" dt="2023-12-05T06:07:45.364" v="4573" actId="962"/>
          <ac:picMkLst>
            <pc:docMk/>
            <pc:sldMk cId="2198008538" sldId="364"/>
            <ac:picMk id="4" creationId="{D1A11B9E-36FF-EC7A-9E02-D8D443C6D792}"/>
          </ac:picMkLst>
        </pc:picChg>
      </pc:sldChg>
      <pc:sldChg chg="add ord">
        <pc:chgData name="Akujobi, John  - SDSU Student" userId="2496a094-1a0b-4f77-9cad-f0a374ce4708" providerId="ADAL" clId="{32912631-41C1-407D-9DC3-D883B92D19F1}" dt="2023-12-05T00:19:45.821" v="4554"/>
        <pc:sldMkLst>
          <pc:docMk/>
          <pc:sldMk cId="3573288739" sldId="365"/>
        </pc:sldMkLst>
      </pc:sldChg>
      <pc:sldMasterChg chg="delSldLayout">
        <pc:chgData name="Akujobi, John  - SDSU Student" userId="2496a094-1a0b-4f77-9cad-f0a374ce4708" providerId="ADAL" clId="{32912631-41C1-407D-9DC3-D883B92D19F1}" dt="2023-12-04T03:38:32.655" v="2434" actId="47"/>
        <pc:sldMasterMkLst>
          <pc:docMk/>
          <pc:sldMasterMk cId="1615311501" sldId="2147483651"/>
        </pc:sldMasterMkLst>
        <pc:sldLayoutChg chg="del">
          <pc:chgData name="Akujobi, John  - SDSU Student" userId="2496a094-1a0b-4f77-9cad-f0a374ce4708" providerId="ADAL" clId="{32912631-41C1-407D-9DC3-D883B92D19F1}" dt="2023-12-04T03:38:32.655" v="2434" actId="47"/>
          <pc:sldLayoutMkLst>
            <pc:docMk/>
            <pc:sldMasterMk cId="1615311501" sldId="2147483651"/>
            <pc:sldLayoutMk cId="262133432" sldId="2147483690"/>
          </pc:sldLayoutMkLst>
        </pc:sldLayoutChg>
        <pc:sldLayoutChg chg="del">
          <pc:chgData name="Akujobi, John  - SDSU Student" userId="2496a094-1a0b-4f77-9cad-f0a374ce4708" providerId="ADAL" clId="{32912631-41C1-407D-9DC3-D883B92D19F1}" dt="2023-12-04T03:02:47.927" v="2188" actId="47"/>
          <pc:sldLayoutMkLst>
            <pc:docMk/>
            <pc:sldMasterMk cId="1615311501" sldId="2147483651"/>
            <pc:sldLayoutMk cId="3407140542" sldId="2147483691"/>
          </pc:sldLayoutMkLst>
        </pc:sldLayoutChg>
      </pc:sldMasterChg>
    </pc:docChg>
  </pc:docChgLst>
  <pc:docChgLst>
    <pc:chgData name="Akujobi, John  - SDSU Student" userId="2496a094-1a0b-4f77-9cad-f0a374ce4708" providerId="ADAL" clId="{EAB68707-64D2-4036-9D5D-C107AE7D39A4}"/>
    <pc:docChg chg="undo redo custSel addSld delSld modSld sldOrd">
      <pc:chgData name="Akujobi, John  - SDSU Student" userId="2496a094-1a0b-4f77-9cad-f0a374ce4708" providerId="ADAL" clId="{EAB68707-64D2-4036-9D5D-C107AE7D39A4}" dt="2023-12-06T20:11:31.098" v="10635" actId="571"/>
      <pc:docMkLst>
        <pc:docMk/>
      </pc:docMkLst>
      <pc:sldChg chg="addSp delSp modSp mod modTransition delAnim modAnim">
        <pc:chgData name="Akujobi, John  - SDSU Student" userId="2496a094-1a0b-4f77-9cad-f0a374ce4708" providerId="ADAL" clId="{EAB68707-64D2-4036-9D5D-C107AE7D39A4}" dt="2023-12-06T01:36:54.180" v="7282"/>
        <pc:sldMkLst>
          <pc:docMk/>
          <pc:sldMk cId="70567577" sldId="256"/>
        </pc:sldMkLst>
        <pc:picChg chg="add del mod ord">
          <ac:chgData name="Akujobi, John  - SDSU Student" userId="2496a094-1a0b-4f77-9cad-f0a374ce4708" providerId="ADAL" clId="{EAB68707-64D2-4036-9D5D-C107AE7D39A4}" dt="2023-12-05T21:44:19.639" v="4560" actId="478"/>
          <ac:picMkLst>
            <pc:docMk/>
            <pc:sldMk cId="70567577" sldId="256"/>
            <ac:picMk id="4" creationId="{1EC509F2-776A-8559-F02E-283B73328EAD}"/>
          </ac:picMkLst>
        </pc:picChg>
        <pc:picChg chg="add mod ord">
          <ac:chgData name="Akujobi, John  - SDSU Student" userId="2496a094-1a0b-4f77-9cad-f0a374ce4708" providerId="ADAL" clId="{EAB68707-64D2-4036-9D5D-C107AE7D39A4}" dt="2023-12-05T22:25:58.968" v="5929" actId="554"/>
          <ac:picMkLst>
            <pc:docMk/>
            <pc:sldMk cId="70567577" sldId="256"/>
            <ac:picMk id="6" creationId="{46858D02-74F7-8B09-6EF7-094B631F8FC3}"/>
          </ac:picMkLst>
        </pc:picChg>
      </pc:sldChg>
      <pc:sldChg chg="modSp mod 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2011118601" sldId="257"/>
        </pc:sldMkLst>
        <pc:spChg chg="mod">
          <ac:chgData name="Akujobi, John  - SDSU Student" userId="2496a094-1a0b-4f77-9cad-f0a374ce4708" providerId="ADAL" clId="{EAB68707-64D2-4036-9D5D-C107AE7D39A4}" dt="2023-12-05T21:39:07.497" v="4559" actId="1076"/>
          <ac:spMkLst>
            <pc:docMk/>
            <pc:sldMk cId="2011118601" sldId="257"/>
            <ac:spMk id="2" creationId="{AC7718C3-6FA6-DF44-1CBF-B96D4C1848E9}"/>
          </ac:spMkLst>
        </pc:spChg>
        <pc:spChg chg="mod">
          <ac:chgData name="Akujobi, John  - SDSU Student" userId="2496a094-1a0b-4f77-9cad-f0a374ce4708" providerId="ADAL" clId="{EAB68707-64D2-4036-9D5D-C107AE7D39A4}" dt="2023-12-06T00:10:58.578" v="6186" actId="14100"/>
          <ac:spMkLst>
            <pc:docMk/>
            <pc:sldMk cId="2011118601" sldId="257"/>
            <ac:spMk id="9" creationId="{C062103B-F514-4BE9-B5B2-C13878D2FE7C}"/>
          </ac:spMkLst>
        </pc:spChg>
      </pc:sldChg>
      <pc:sldChg chg="addSp modSp mod modTransition">
        <pc:chgData name="Akujobi, John  - SDSU Student" userId="2496a094-1a0b-4f77-9cad-f0a374ce4708" providerId="ADAL" clId="{EAB68707-64D2-4036-9D5D-C107AE7D39A4}" dt="2023-12-06T04:45:46.928" v="7458" actId="1076"/>
        <pc:sldMkLst>
          <pc:docMk/>
          <pc:sldMk cId="141078548" sldId="260"/>
        </pc:sldMkLst>
        <pc:spChg chg="add mod">
          <ac:chgData name="Akujobi, John  - SDSU Student" userId="2496a094-1a0b-4f77-9cad-f0a374ce4708" providerId="ADAL" clId="{EAB68707-64D2-4036-9D5D-C107AE7D39A4}" dt="2023-12-06T02:13:20.838" v="7293" actId="948"/>
          <ac:spMkLst>
            <pc:docMk/>
            <pc:sldMk cId="141078548" sldId="260"/>
            <ac:spMk id="2" creationId="{4A4CCC08-0BA2-4104-1C24-5F5B25AB57BD}"/>
          </ac:spMkLst>
        </pc:spChg>
        <pc:spChg chg="mod">
          <ac:chgData name="Akujobi, John  - SDSU Student" userId="2496a094-1a0b-4f77-9cad-f0a374ce4708" providerId="ADAL" clId="{EAB68707-64D2-4036-9D5D-C107AE7D39A4}" dt="2023-12-06T02:13:20.838" v="7293" actId="948"/>
          <ac:spMkLst>
            <pc:docMk/>
            <pc:sldMk cId="141078548" sldId="260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EAB68707-64D2-4036-9D5D-C107AE7D39A4}" dt="2023-12-06T04:40:11.052" v="7443"/>
          <ac:spMkLst>
            <pc:docMk/>
            <pc:sldMk cId="141078548" sldId="260"/>
            <ac:spMk id="14" creationId="{A0E8E837-81E8-0F29-B753-359D9BE434E1}"/>
          </ac:spMkLst>
        </pc:spChg>
        <pc:spChg chg="mod">
          <ac:chgData name="Akujobi, John  - SDSU Student" userId="2496a094-1a0b-4f77-9cad-f0a374ce4708" providerId="ADAL" clId="{EAB68707-64D2-4036-9D5D-C107AE7D39A4}" dt="2023-12-06T04:40:40.651" v="7448" actId="20577"/>
          <ac:spMkLst>
            <pc:docMk/>
            <pc:sldMk cId="141078548" sldId="260"/>
            <ac:spMk id="17" creationId="{C5243088-B090-52D3-44AA-3FD25BC2CECD}"/>
          </ac:spMkLst>
        </pc:spChg>
        <pc:picChg chg="mod modCrop">
          <ac:chgData name="Akujobi, John  - SDSU Student" userId="2496a094-1a0b-4f77-9cad-f0a374ce4708" providerId="ADAL" clId="{EAB68707-64D2-4036-9D5D-C107AE7D39A4}" dt="2023-12-06T04:45:46.928" v="7458" actId="1076"/>
          <ac:picMkLst>
            <pc:docMk/>
            <pc:sldMk cId="141078548" sldId="260"/>
            <ac:picMk id="8" creationId="{7909145E-4C80-8AED-CAE1-5159493E2DA4}"/>
          </ac:picMkLst>
        </pc:picChg>
        <pc:cxnChg chg="add mod">
          <ac:chgData name="Akujobi, John  - SDSU Student" userId="2496a094-1a0b-4f77-9cad-f0a374ce4708" providerId="ADAL" clId="{EAB68707-64D2-4036-9D5D-C107AE7D39A4}" dt="2023-12-05T08:23:10.044" v="1971"/>
          <ac:cxnSpMkLst>
            <pc:docMk/>
            <pc:sldMk cId="141078548" sldId="260"/>
            <ac:cxnSpMk id="3" creationId="{D656256B-BB9A-E66A-6D6C-D4000318DAA5}"/>
          </ac:cxnSpMkLst>
        </pc:cxnChg>
      </pc:sldChg>
      <pc:sldChg chg="del">
        <pc:chgData name="Akujobi, John  - SDSU Student" userId="2496a094-1a0b-4f77-9cad-f0a374ce4708" providerId="ADAL" clId="{EAB68707-64D2-4036-9D5D-C107AE7D39A4}" dt="2023-12-05T07:57:32.775" v="1341" actId="47"/>
        <pc:sldMkLst>
          <pc:docMk/>
          <pc:sldMk cId="2236049700" sldId="284"/>
        </pc:sldMkLst>
      </pc:sldChg>
      <pc:sldChg chg="delSp modSp del mod">
        <pc:chgData name="Akujobi, John  - SDSU Student" userId="2496a094-1a0b-4f77-9cad-f0a374ce4708" providerId="ADAL" clId="{EAB68707-64D2-4036-9D5D-C107AE7D39A4}" dt="2023-12-05T08:54:01.231" v="2279" actId="47"/>
        <pc:sldMkLst>
          <pc:docMk/>
          <pc:sldMk cId="2737942562" sldId="298"/>
        </pc:sldMkLst>
        <pc:spChg chg="mod">
          <ac:chgData name="Akujobi, John  - SDSU Student" userId="2496a094-1a0b-4f77-9cad-f0a374ce4708" providerId="ADAL" clId="{EAB68707-64D2-4036-9D5D-C107AE7D39A4}" dt="2023-12-05T08:36:42.500" v="2151" actId="20577"/>
          <ac:spMkLst>
            <pc:docMk/>
            <pc:sldMk cId="2737942562" sldId="298"/>
            <ac:spMk id="2" creationId="{D735F7F3-C1B5-4B60-A00A-4EB618DDFB5A}"/>
          </ac:spMkLst>
        </pc:spChg>
        <pc:spChg chg="del">
          <ac:chgData name="Akujobi, John  - SDSU Student" userId="2496a094-1a0b-4f77-9cad-f0a374ce4708" providerId="ADAL" clId="{EAB68707-64D2-4036-9D5D-C107AE7D39A4}" dt="2023-12-05T08:15:00.023" v="1603" actId="478"/>
          <ac:spMkLst>
            <pc:docMk/>
            <pc:sldMk cId="2737942562" sldId="298"/>
            <ac:spMk id="9" creationId="{BE649CC1-694E-445F-8081-039BEBAF6CFF}"/>
          </ac:spMkLst>
        </pc:spChg>
        <pc:spChg chg="del">
          <ac:chgData name="Akujobi, John  - SDSU Student" userId="2496a094-1a0b-4f77-9cad-f0a374ce4708" providerId="ADAL" clId="{EAB68707-64D2-4036-9D5D-C107AE7D39A4}" dt="2023-12-05T08:15:12.484" v="1606" actId="478"/>
          <ac:spMkLst>
            <pc:docMk/>
            <pc:sldMk cId="2737942562" sldId="298"/>
            <ac:spMk id="10" creationId="{156BFD24-45B0-4CEB-BE48-833052D10F94}"/>
          </ac:spMkLst>
        </pc:spChg>
        <pc:spChg chg="del">
          <ac:chgData name="Akujobi, John  - SDSU Student" userId="2496a094-1a0b-4f77-9cad-f0a374ce4708" providerId="ADAL" clId="{EAB68707-64D2-4036-9D5D-C107AE7D39A4}" dt="2023-12-05T08:15:02.097" v="1605" actId="478"/>
          <ac:spMkLst>
            <pc:docMk/>
            <pc:sldMk cId="2737942562" sldId="298"/>
            <ac:spMk id="24" creationId="{C79D29FA-6879-46AC-8A96-940DA2FFE536}"/>
          </ac:spMkLst>
        </pc:spChg>
        <pc:spChg chg="del">
          <ac:chgData name="Akujobi, John  - SDSU Student" userId="2496a094-1a0b-4f77-9cad-f0a374ce4708" providerId="ADAL" clId="{EAB68707-64D2-4036-9D5D-C107AE7D39A4}" dt="2023-12-05T08:14:56.106" v="1602" actId="478"/>
          <ac:spMkLst>
            <pc:docMk/>
            <pc:sldMk cId="2737942562" sldId="298"/>
            <ac:spMk id="25" creationId="{8063C388-777E-4A95-AB94-8DB1DC54A2AB}"/>
          </ac:spMkLst>
        </pc:spChg>
        <pc:spChg chg="del">
          <ac:chgData name="Akujobi, John  - SDSU Student" userId="2496a094-1a0b-4f77-9cad-f0a374ce4708" providerId="ADAL" clId="{EAB68707-64D2-4036-9D5D-C107AE7D39A4}" dt="2023-12-05T08:15:01.233" v="1604" actId="478"/>
          <ac:spMkLst>
            <pc:docMk/>
            <pc:sldMk cId="2737942562" sldId="298"/>
            <ac:spMk id="26" creationId="{77ECF53D-F896-422F-AF23-94844A7BAFB4}"/>
          </ac:spMkLst>
        </pc:spChg>
      </pc:sldChg>
      <pc:sldChg chg="del">
        <pc:chgData name="Akujobi, John  - SDSU Student" userId="2496a094-1a0b-4f77-9cad-f0a374ce4708" providerId="ADAL" clId="{EAB68707-64D2-4036-9D5D-C107AE7D39A4}" dt="2023-12-05T07:58:45.298" v="1342" actId="47"/>
        <pc:sldMkLst>
          <pc:docMk/>
          <pc:sldMk cId="4179153492" sldId="299"/>
        </pc:sldMkLst>
      </pc:sldChg>
      <pc:sldChg chg="del">
        <pc:chgData name="Akujobi, John  - SDSU Student" userId="2496a094-1a0b-4f77-9cad-f0a374ce4708" providerId="ADAL" clId="{EAB68707-64D2-4036-9D5D-C107AE7D39A4}" dt="2023-12-05T07:58:50.404" v="1343" actId="47"/>
        <pc:sldMkLst>
          <pc:docMk/>
          <pc:sldMk cId="689816630" sldId="300"/>
        </pc:sldMkLst>
      </pc:sldChg>
      <pc:sldChg chg="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159771542" sldId="302"/>
        </pc:sldMkLst>
      </pc:sldChg>
      <pc:sldChg chg="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3423133475" sldId="307"/>
        </pc:sldMkLst>
      </pc:sldChg>
      <pc:sldChg chg="modSp del mod">
        <pc:chgData name="Akujobi, John  - SDSU Student" userId="2496a094-1a0b-4f77-9cad-f0a374ce4708" providerId="ADAL" clId="{EAB68707-64D2-4036-9D5D-C107AE7D39A4}" dt="2023-12-05T08:05:40.851" v="1395" actId="47"/>
        <pc:sldMkLst>
          <pc:docMk/>
          <pc:sldMk cId="2345629806" sldId="308"/>
        </pc:sldMkLst>
        <pc:spChg chg="mod">
          <ac:chgData name="Akujobi, John  - SDSU Student" userId="2496a094-1a0b-4f77-9cad-f0a374ce4708" providerId="ADAL" clId="{EAB68707-64D2-4036-9D5D-C107AE7D39A4}" dt="2023-12-05T08:05:37.672" v="1394" actId="1076"/>
          <ac:spMkLst>
            <pc:docMk/>
            <pc:sldMk cId="2345629806" sldId="308"/>
            <ac:spMk id="34" creationId="{03EBCE64-AFB1-4811-B8F9-0B8D4CB0140A}"/>
          </ac:spMkLst>
        </pc:spChg>
      </pc:sldChg>
      <pc:sldChg chg="delSp modSp del mod ord">
        <pc:chgData name="Akujobi, John  - SDSU Student" userId="2496a094-1a0b-4f77-9cad-f0a374ce4708" providerId="ADAL" clId="{EAB68707-64D2-4036-9D5D-C107AE7D39A4}" dt="2023-12-05T08:09:49.323" v="1477" actId="47"/>
        <pc:sldMkLst>
          <pc:docMk/>
          <pc:sldMk cId="4201278032" sldId="309"/>
        </pc:sldMkLst>
        <pc:spChg chg="mod">
          <ac:chgData name="Akujobi, John  - SDSU Student" userId="2496a094-1a0b-4f77-9cad-f0a374ce4708" providerId="ADAL" clId="{EAB68707-64D2-4036-9D5D-C107AE7D39A4}" dt="2023-12-05T06:58:40.545" v="560" actId="113"/>
          <ac:spMkLst>
            <pc:docMk/>
            <pc:sldMk cId="4201278032" sldId="309"/>
            <ac:spMk id="2" creationId="{D735F7F3-C1B5-4B60-A00A-4EB618DDFB5A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59" creationId="{77243693-0A5C-40B1-9F47-BE20F4C0994A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60" creationId="{665FC50B-085C-4E0E-BF97-E8728A1A4CA1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61" creationId="{40264DBA-E924-414A-94A1-515BDA5F93FE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62" creationId="{177F13E1-3C21-4DBE-8DFC-B00D0F129D7B}"/>
          </ac:spMkLst>
        </pc:spChg>
        <pc:spChg chg="del">
          <ac:chgData name="Akujobi, John  - SDSU Student" userId="2496a094-1a0b-4f77-9cad-f0a374ce4708" providerId="ADAL" clId="{EAB68707-64D2-4036-9D5D-C107AE7D39A4}" dt="2023-12-05T06:58:55.769" v="564" actId="478"/>
          <ac:spMkLst>
            <pc:docMk/>
            <pc:sldMk cId="4201278032" sldId="309"/>
            <ac:spMk id="63" creationId="{D09082D5-F48D-4A64-B32F-8A77513AB951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64" creationId="{600A41D9-F6E8-411E-A57B-735577FEB0DB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65" creationId="{3A941426-822E-411E-8CE4-78F2E46CD16C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66" creationId="{C96CAF40-B525-4057-8095-37E0B9C1272D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67" creationId="{4D25FCA5-270F-469D-9D40-C1E9F056E472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68" creationId="{339F69D5-E56B-4C6A-AAE0-2DA650AA4CE1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69" creationId="{4B1C7F26-407E-43CB-9269-B9CEC943B197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70" creationId="{6ADE3918-8831-4190-AB1D-03DD093E1BC8}"/>
          </ac:spMkLst>
        </pc:spChg>
        <pc:spChg chg="del">
          <ac:chgData name="Akujobi, John  - SDSU Student" userId="2496a094-1a0b-4f77-9cad-f0a374ce4708" providerId="ADAL" clId="{EAB68707-64D2-4036-9D5D-C107AE7D39A4}" dt="2023-12-05T06:58:54.094" v="563" actId="478"/>
          <ac:spMkLst>
            <pc:docMk/>
            <pc:sldMk cId="4201278032" sldId="309"/>
            <ac:spMk id="71" creationId="{DB48B4A9-9111-4B65-BBBB-373162A380D1}"/>
          </ac:spMkLst>
        </pc:spChg>
        <pc:spChg chg="mod">
          <ac:chgData name="Akujobi, John  - SDSU Student" userId="2496a094-1a0b-4f77-9cad-f0a374ce4708" providerId="ADAL" clId="{EAB68707-64D2-4036-9D5D-C107AE7D39A4}" dt="2023-12-05T06:59:03.313" v="565" actId="14100"/>
          <ac:spMkLst>
            <pc:docMk/>
            <pc:sldMk cId="4201278032" sldId="309"/>
            <ac:spMk id="72" creationId="{B322B06C-7A49-4495-BE52-3663D7C35744}"/>
          </ac:spMkLst>
        </pc:spChg>
        <pc:grpChg chg="mod">
          <ac:chgData name="Akujobi, John  - SDSU Student" userId="2496a094-1a0b-4f77-9cad-f0a374ce4708" providerId="ADAL" clId="{EAB68707-64D2-4036-9D5D-C107AE7D39A4}" dt="2023-12-05T06:58:47.415" v="562" actId="1076"/>
          <ac:grpSpMkLst>
            <pc:docMk/>
            <pc:sldMk cId="4201278032" sldId="309"/>
            <ac:grpSpMk id="73" creationId="{3D38836D-11B4-49E5-ADEC-86B0E01B84A0}"/>
          </ac:grpSpMkLst>
        </pc:grpChg>
      </pc:sldChg>
      <pc:sldChg chg="del">
        <pc:chgData name="Akujobi, John  - SDSU Student" userId="2496a094-1a0b-4f77-9cad-f0a374ce4708" providerId="ADAL" clId="{EAB68707-64D2-4036-9D5D-C107AE7D39A4}" dt="2023-12-05T07:58:58.911" v="1344" actId="47"/>
        <pc:sldMkLst>
          <pc:docMk/>
          <pc:sldMk cId="1557309788" sldId="310"/>
        </pc:sldMkLst>
      </pc:sldChg>
      <pc:sldChg chg="addSp delSp modSp del mod ord">
        <pc:chgData name="Akujobi, John  - SDSU Student" userId="2496a094-1a0b-4f77-9cad-f0a374ce4708" providerId="ADAL" clId="{EAB68707-64D2-4036-9D5D-C107AE7D39A4}" dt="2023-12-06T01:18:28.689" v="7198" actId="47"/>
        <pc:sldMkLst>
          <pc:docMk/>
          <pc:sldMk cId="2498161071" sldId="311"/>
        </pc:sldMkLst>
        <pc:spChg chg="add mod ord">
          <ac:chgData name="Akujobi, John  - SDSU Student" userId="2496a094-1a0b-4f77-9cad-f0a374ce4708" providerId="ADAL" clId="{EAB68707-64D2-4036-9D5D-C107AE7D39A4}" dt="2023-12-05T21:16:06.605" v="4145" actId="207"/>
          <ac:spMkLst>
            <pc:docMk/>
            <pc:sldMk cId="2498161071" sldId="311"/>
            <ac:spMk id="2" creationId="{B73EBB3F-28BC-0512-563F-20AD7C692630}"/>
          </ac:spMkLst>
        </pc:spChg>
        <pc:spChg chg="del">
          <ac:chgData name="Akujobi, John  - SDSU Student" userId="2496a094-1a0b-4f77-9cad-f0a374ce4708" providerId="ADAL" clId="{EAB68707-64D2-4036-9D5D-C107AE7D39A4}" dt="2023-12-05T08:06:47.260" v="1409" actId="478"/>
          <ac:spMkLst>
            <pc:docMk/>
            <pc:sldMk cId="2498161071" sldId="311"/>
            <ac:spMk id="26" creationId="{7F406EDE-FDDC-44FF-9BAF-8E910E79C9D3}"/>
          </ac:spMkLst>
        </pc:spChg>
        <pc:spChg chg="del mod">
          <ac:chgData name="Akujobi, John  - SDSU Student" userId="2496a094-1a0b-4f77-9cad-f0a374ce4708" providerId="ADAL" clId="{EAB68707-64D2-4036-9D5D-C107AE7D39A4}" dt="2023-12-05T08:09:04.797" v="1471" actId="478"/>
          <ac:spMkLst>
            <pc:docMk/>
            <pc:sldMk cId="2498161071" sldId="311"/>
            <ac:spMk id="38" creationId="{F1C109CF-C9D0-4A24-85DE-737A363F8618}"/>
          </ac:spMkLst>
        </pc:spChg>
        <pc:spChg chg="mod">
          <ac:chgData name="Akujobi, John  - SDSU Student" userId="2496a094-1a0b-4f77-9cad-f0a374ce4708" providerId="ADAL" clId="{EAB68707-64D2-4036-9D5D-C107AE7D39A4}" dt="2023-12-05T08:09:15.120" v="1472" actId="255"/>
          <ac:spMkLst>
            <pc:docMk/>
            <pc:sldMk cId="2498161071" sldId="311"/>
            <ac:spMk id="40" creationId="{847909E2-F989-4C55-B5E2-99B8720FED02}"/>
          </ac:spMkLst>
        </pc:spChg>
        <pc:spChg chg="mod">
          <ac:chgData name="Akujobi, John  - SDSU Student" userId="2496a094-1a0b-4f77-9cad-f0a374ce4708" providerId="ADAL" clId="{EAB68707-64D2-4036-9D5D-C107AE7D39A4}" dt="2023-12-05T08:09:15.120" v="1472" actId="255"/>
          <ac:spMkLst>
            <pc:docMk/>
            <pc:sldMk cId="2498161071" sldId="311"/>
            <ac:spMk id="41" creationId="{2770E5ED-6431-4E0F-8C57-6873881782B1}"/>
          </ac:spMkLst>
        </pc:spChg>
        <pc:spChg chg="mod">
          <ac:chgData name="Akujobi, John  - SDSU Student" userId="2496a094-1a0b-4f77-9cad-f0a374ce4708" providerId="ADAL" clId="{EAB68707-64D2-4036-9D5D-C107AE7D39A4}" dt="2023-12-05T08:09:15.120" v="1472" actId="255"/>
          <ac:spMkLst>
            <pc:docMk/>
            <pc:sldMk cId="2498161071" sldId="311"/>
            <ac:spMk id="43" creationId="{1717596A-A415-4303-A5A4-81B2E6982A5F}"/>
          </ac:spMkLst>
        </pc:spChg>
        <pc:spChg chg="mod">
          <ac:chgData name="Akujobi, John  - SDSU Student" userId="2496a094-1a0b-4f77-9cad-f0a374ce4708" providerId="ADAL" clId="{EAB68707-64D2-4036-9D5D-C107AE7D39A4}" dt="2023-12-05T08:09:15.120" v="1472" actId="255"/>
          <ac:spMkLst>
            <pc:docMk/>
            <pc:sldMk cId="2498161071" sldId="311"/>
            <ac:spMk id="44" creationId="{47672A1B-4E2C-4EBF-BFBD-ABDFE705E015}"/>
          </ac:spMkLst>
        </pc:spChg>
        <pc:spChg chg="mod">
          <ac:chgData name="Akujobi, John  - SDSU Student" userId="2496a094-1a0b-4f77-9cad-f0a374ce4708" providerId="ADAL" clId="{EAB68707-64D2-4036-9D5D-C107AE7D39A4}" dt="2023-12-05T08:09:15.120" v="1472" actId="255"/>
          <ac:spMkLst>
            <pc:docMk/>
            <pc:sldMk cId="2498161071" sldId="311"/>
            <ac:spMk id="46" creationId="{F99C5523-EFD1-4AB2-A2B5-BD4FDD3D2A75}"/>
          </ac:spMkLst>
        </pc:spChg>
        <pc:spChg chg="mod">
          <ac:chgData name="Akujobi, John  - SDSU Student" userId="2496a094-1a0b-4f77-9cad-f0a374ce4708" providerId="ADAL" clId="{EAB68707-64D2-4036-9D5D-C107AE7D39A4}" dt="2023-12-05T08:09:15.120" v="1472" actId="255"/>
          <ac:spMkLst>
            <pc:docMk/>
            <pc:sldMk cId="2498161071" sldId="311"/>
            <ac:spMk id="47" creationId="{B53DF9B2-031F-4941-BD86-BAB67E7ECE6B}"/>
          </ac:spMkLst>
        </pc:spChg>
        <pc:spChg chg="mod">
          <ac:chgData name="Akujobi, John  - SDSU Student" userId="2496a094-1a0b-4f77-9cad-f0a374ce4708" providerId="ADAL" clId="{EAB68707-64D2-4036-9D5D-C107AE7D39A4}" dt="2023-12-06T00:40:18.847" v="6994" actId="255"/>
          <ac:spMkLst>
            <pc:docMk/>
            <pc:sldMk cId="2498161071" sldId="311"/>
            <ac:spMk id="50" creationId="{F8D4529F-300E-42FF-BE74-2A6F62C842ED}"/>
          </ac:spMkLst>
        </pc:spChg>
        <pc:spChg chg="del">
          <ac:chgData name="Akujobi, John  - SDSU Student" userId="2496a094-1a0b-4f77-9cad-f0a374ce4708" providerId="ADAL" clId="{EAB68707-64D2-4036-9D5D-C107AE7D39A4}" dt="2023-12-05T08:08:40.757" v="1466" actId="478"/>
          <ac:spMkLst>
            <pc:docMk/>
            <pc:sldMk cId="2498161071" sldId="311"/>
            <ac:spMk id="51" creationId="{06EF3310-EA70-4275-99CE-59C69245AC95}"/>
          </ac:spMkLst>
        </pc:spChg>
        <pc:spChg chg="mod topLvl">
          <ac:chgData name="Akujobi, John  - SDSU Student" userId="2496a094-1a0b-4f77-9cad-f0a374ce4708" providerId="ADAL" clId="{EAB68707-64D2-4036-9D5D-C107AE7D39A4}" dt="2023-12-05T18:01:02.217" v="2716" actId="207"/>
          <ac:spMkLst>
            <pc:docMk/>
            <pc:sldMk cId="2498161071" sldId="311"/>
            <ac:spMk id="53" creationId="{89D20EDE-A20F-436D-9FB4-E4AE4DB192F6}"/>
          </ac:spMkLst>
        </pc:spChg>
        <pc:spChg chg="del topLvl">
          <ac:chgData name="Akujobi, John  - SDSU Student" userId="2496a094-1a0b-4f77-9cad-f0a374ce4708" providerId="ADAL" clId="{EAB68707-64D2-4036-9D5D-C107AE7D39A4}" dt="2023-12-05T08:08:44.828" v="1467" actId="478"/>
          <ac:spMkLst>
            <pc:docMk/>
            <pc:sldMk cId="2498161071" sldId="311"/>
            <ac:spMk id="54" creationId="{D42E9FF9-3DE7-4909-A404-73806975B054}"/>
          </ac:spMkLst>
        </pc:spChg>
        <pc:grpChg chg="del">
          <ac:chgData name="Akujobi, John  - SDSU Student" userId="2496a094-1a0b-4f77-9cad-f0a374ce4708" providerId="ADAL" clId="{EAB68707-64D2-4036-9D5D-C107AE7D39A4}" dt="2023-12-05T08:06:47.260" v="1409" actId="478"/>
          <ac:grpSpMkLst>
            <pc:docMk/>
            <pc:sldMk cId="2498161071" sldId="311"/>
            <ac:grpSpMk id="27" creationId="{DD675B1A-6F17-4710-A194-372FE9EFF4E5}"/>
          </ac:grpSpMkLst>
        </pc:grpChg>
        <pc:grpChg chg="del">
          <ac:chgData name="Akujobi, John  - SDSU Student" userId="2496a094-1a0b-4f77-9cad-f0a374ce4708" providerId="ADAL" clId="{EAB68707-64D2-4036-9D5D-C107AE7D39A4}" dt="2023-12-05T08:06:47.260" v="1409" actId="478"/>
          <ac:grpSpMkLst>
            <pc:docMk/>
            <pc:sldMk cId="2498161071" sldId="311"/>
            <ac:grpSpMk id="30" creationId="{8EFAB5C8-C117-40EE-9BF4-587A7330FACE}"/>
          </ac:grpSpMkLst>
        </pc:grpChg>
        <pc:grpChg chg="del">
          <ac:chgData name="Akujobi, John  - SDSU Student" userId="2496a094-1a0b-4f77-9cad-f0a374ce4708" providerId="ADAL" clId="{EAB68707-64D2-4036-9D5D-C107AE7D39A4}" dt="2023-12-05T08:06:47.260" v="1409" actId="478"/>
          <ac:grpSpMkLst>
            <pc:docMk/>
            <pc:sldMk cId="2498161071" sldId="311"/>
            <ac:grpSpMk id="33" creationId="{218EF8CF-A55D-45DB-9CF0-8C0FC73A91A9}"/>
          </ac:grpSpMkLst>
        </pc:grpChg>
        <pc:grpChg chg="del mod">
          <ac:chgData name="Akujobi, John  - SDSU Student" userId="2496a094-1a0b-4f77-9cad-f0a374ce4708" providerId="ADAL" clId="{EAB68707-64D2-4036-9D5D-C107AE7D39A4}" dt="2023-12-05T08:09:29.214" v="1474" actId="478"/>
          <ac:grpSpMkLst>
            <pc:docMk/>
            <pc:sldMk cId="2498161071" sldId="311"/>
            <ac:grpSpMk id="39" creationId="{A5964D8E-4CED-42BF-9D28-F8DC11880FFF}"/>
          </ac:grpSpMkLst>
        </pc:grpChg>
        <pc:grpChg chg="del">
          <ac:chgData name="Akujobi, John  - SDSU Student" userId="2496a094-1a0b-4f77-9cad-f0a374ce4708" providerId="ADAL" clId="{EAB68707-64D2-4036-9D5D-C107AE7D39A4}" dt="2023-12-05T08:09:29.214" v="1474" actId="478"/>
          <ac:grpSpMkLst>
            <pc:docMk/>
            <pc:sldMk cId="2498161071" sldId="311"/>
            <ac:grpSpMk id="42" creationId="{F010C362-EB94-4018-9858-55BDEA08E63D}"/>
          </ac:grpSpMkLst>
        </pc:grpChg>
        <pc:grpChg chg="del">
          <ac:chgData name="Akujobi, John  - SDSU Student" userId="2496a094-1a0b-4f77-9cad-f0a374ce4708" providerId="ADAL" clId="{EAB68707-64D2-4036-9D5D-C107AE7D39A4}" dt="2023-12-05T08:09:29.214" v="1474" actId="478"/>
          <ac:grpSpMkLst>
            <pc:docMk/>
            <pc:sldMk cId="2498161071" sldId="311"/>
            <ac:grpSpMk id="45" creationId="{C9C2A6B7-0D40-4939-B3EF-E2FBA0640CE0}"/>
          </ac:grpSpMkLst>
        </pc:grpChg>
        <pc:grpChg chg="del">
          <ac:chgData name="Akujobi, John  - SDSU Student" userId="2496a094-1a0b-4f77-9cad-f0a374ce4708" providerId="ADAL" clId="{EAB68707-64D2-4036-9D5D-C107AE7D39A4}" dt="2023-12-05T08:08:44.828" v="1467" actId="478"/>
          <ac:grpSpMkLst>
            <pc:docMk/>
            <pc:sldMk cId="2498161071" sldId="311"/>
            <ac:grpSpMk id="52" creationId="{B77A150C-8731-4B9F-A8F8-8608221DD6F7}"/>
          </ac:grpSpMkLst>
        </pc:grpChg>
        <pc:cxnChg chg="del">
          <ac:chgData name="Akujobi, John  - SDSU Student" userId="2496a094-1a0b-4f77-9cad-f0a374ce4708" providerId="ADAL" clId="{EAB68707-64D2-4036-9D5D-C107AE7D39A4}" dt="2023-12-05T08:06:47.260" v="1409" actId="478"/>
          <ac:cxnSpMkLst>
            <pc:docMk/>
            <pc:sldMk cId="2498161071" sldId="311"/>
            <ac:cxnSpMk id="36" creationId="{34F3E7B9-D0E7-4510-8FE4-81C5BD3785A9}"/>
          </ac:cxnSpMkLst>
        </pc:cxnChg>
        <pc:cxnChg chg="del">
          <ac:chgData name="Akujobi, John  - SDSU Student" userId="2496a094-1a0b-4f77-9cad-f0a374ce4708" providerId="ADAL" clId="{EAB68707-64D2-4036-9D5D-C107AE7D39A4}" dt="2023-12-05T08:06:47.260" v="1409" actId="478"/>
          <ac:cxnSpMkLst>
            <pc:docMk/>
            <pc:sldMk cId="2498161071" sldId="311"/>
            <ac:cxnSpMk id="37" creationId="{1A3E5878-7331-4892-9480-057BF86C84A9}"/>
          </ac:cxnSpMkLst>
        </pc:cxnChg>
        <pc:cxnChg chg="del">
          <ac:chgData name="Akujobi, John  - SDSU Student" userId="2496a094-1a0b-4f77-9cad-f0a374ce4708" providerId="ADAL" clId="{EAB68707-64D2-4036-9D5D-C107AE7D39A4}" dt="2023-12-05T08:09:29.214" v="1474" actId="478"/>
          <ac:cxnSpMkLst>
            <pc:docMk/>
            <pc:sldMk cId="2498161071" sldId="311"/>
            <ac:cxnSpMk id="48" creationId="{DD27A6D1-547D-45C5-98C5-360F6203AF96}"/>
          </ac:cxnSpMkLst>
        </pc:cxnChg>
        <pc:cxnChg chg="del">
          <ac:chgData name="Akujobi, John  - SDSU Student" userId="2496a094-1a0b-4f77-9cad-f0a374ce4708" providerId="ADAL" clId="{EAB68707-64D2-4036-9D5D-C107AE7D39A4}" dt="2023-12-05T08:09:29.214" v="1474" actId="478"/>
          <ac:cxnSpMkLst>
            <pc:docMk/>
            <pc:sldMk cId="2498161071" sldId="311"/>
            <ac:cxnSpMk id="49" creationId="{C84305C9-7236-47C2-8407-5472A81B2796}"/>
          </ac:cxnSpMkLst>
        </pc:cxnChg>
      </pc:sldChg>
      <pc:sldChg chg="del">
        <pc:chgData name="Akujobi, John  - SDSU Student" userId="2496a094-1a0b-4f77-9cad-f0a374ce4708" providerId="ADAL" clId="{EAB68707-64D2-4036-9D5D-C107AE7D39A4}" dt="2023-12-05T08:05:05.725" v="1391" actId="47"/>
        <pc:sldMkLst>
          <pc:docMk/>
          <pc:sldMk cId="1279224923" sldId="312"/>
        </pc:sldMkLst>
      </pc:sldChg>
      <pc:sldChg chg="addSp delSp modSp mod ord modTransition">
        <pc:chgData name="Akujobi, John  - SDSU Student" userId="2496a094-1a0b-4f77-9cad-f0a374ce4708" providerId="ADAL" clId="{EAB68707-64D2-4036-9D5D-C107AE7D39A4}" dt="2023-12-06T17:51:08.266" v="9356" actId="404"/>
        <pc:sldMkLst>
          <pc:docMk/>
          <pc:sldMk cId="3827296069" sldId="313"/>
        </pc:sldMkLst>
        <pc:spChg chg="mod">
          <ac:chgData name="Akujobi, John  - SDSU Student" userId="2496a094-1a0b-4f77-9cad-f0a374ce4708" providerId="ADAL" clId="{EAB68707-64D2-4036-9D5D-C107AE7D39A4}" dt="2023-12-06T17:21:18.932" v="8790" actId="20577"/>
          <ac:spMkLst>
            <pc:docMk/>
            <pc:sldMk cId="3827296069" sldId="313"/>
            <ac:spMk id="2" creationId="{D735F7F3-C1B5-4B60-A00A-4EB618DDFB5A}"/>
          </ac:spMkLst>
        </pc:spChg>
        <pc:spChg chg="del">
          <ac:chgData name="Akujobi, John  - SDSU Student" userId="2496a094-1a0b-4f77-9cad-f0a374ce4708" providerId="ADAL" clId="{EAB68707-64D2-4036-9D5D-C107AE7D39A4}" dt="2023-12-05T08:05:23.099" v="1392" actId="478"/>
          <ac:spMkLst>
            <pc:docMk/>
            <pc:sldMk cId="3827296069" sldId="313"/>
            <ac:spMk id="12" creationId="{9B11C7CC-5087-4C16-AC76-D2EFA3360B6B}"/>
          </ac:spMkLst>
        </pc:spChg>
        <pc:spChg chg="del">
          <ac:chgData name="Akujobi, John  - SDSU Student" userId="2496a094-1a0b-4f77-9cad-f0a374ce4708" providerId="ADAL" clId="{EAB68707-64D2-4036-9D5D-C107AE7D39A4}" dt="2023-12-05T08:05:23.099" v="1392" actId="478"/>
          <ac:spMkLst>
            <pc:docMk/>
            <pc:sldMk cId="3827296069" sldId="313"/>
            <ac:spMk id="13" creationId="{9586A62E-77CC-4656-95D2-5AB321C8E020}"/>
          </ac:spMkLst>
        </pc:spChg>
        <pc:spChg chg="del">
          <ac:chgData name="Akujobi, John  - SDSU Student" userId="2496a094-1a0b-4f77-9cad-f0a374ce4708" providerId="ADAL" clId="{EAB68707-64D2-4036-9D5D-C107AE7D39A4}" dt="2023-12-05T08:05:23.099" v="1392" actId="478"/>
          <ac:spMkLst>
            <pc:docMk/>
            <pc:sldMk cId="3827296069" sldId="313"/>
            <ac:spMk id="14" creationId="{B555E1BB-EE55-4784-9779-56AA666E362C}"/>
          </ac:spMkLst>
        </pc:spChg>
        <pc:spChg chg="del">
          <ac:chgData name="Akujobi, John  - SDSU Student" userId="2496a094-1a0b-4f77-9cad-f0a374ce4708" providerId="ADAL" clId="{EAB68707-64D2-4036-9D5D-C107AE7D39A4}" dt="2023-12-05T08:05:23.099" v="1392" actId="478"/>
          <ac:spMkLst>
            <pc:docMk/>
            <pc:sldMk cId="3827296069" sldId="313"/>
            <ac:spMk id="15" creationId="{D1A53E22-75A1-48D9-B7AA-B7AD0F15434B}"/>
          </ac:spMkLst>
        </pc:spChg>
        <pc:grpChg chg="del">
          <ac:chgData name="Akujobi, John  - SDSU Student" userId="2496a094-1a0b-4f77-9cad-f0a374ce4708" providerId="ADAL" clId="{EAB68707-64D2-4036-9D5D-C107AE7D39A4}" dt="2023-12-05T08:05:23.099" v="1392" actId="478"/>
          <ac:grpSpMkLst>
            <pc:docMk/>
            <pc:sldMk cId="3827296069" sldId="313"/>
            <ac:grpSpMk id="4" creationId="{9449AF0B-F282-4480-A44E-24DB7F50A649}"/>
          </ac:grpSpMkLst>
        </pc:grpChg>
        <pc:grpChg chg="del">
          <ac:chgData name="Akujobi, John  - SDSU Student" userId="2496a094-1a0b-4f77-9cad-f0a374ce4708" providerId="ADAL" clId="{EAB68707-64D2-4036-9D5D-C107AE7D39A4}" dt="2023-12-05T08:05:23.099" v="1392" actId="478"/>
          <ac:grpSpMkLst>
            <pc:docMk/>
            <pc:sldMk cId="3827296069" sldId="313"/>
            <ac:grpSpMk id="9" creationId="{519E1504-20CF-46FE-80FC-9FD9BDC587E9}"/>
          </ac:grpSpMkLst>
        </pc:grpChg>
        <pc:graphicFrameChg chg="add mod modGraphic">
          <ac:chgData name="Akujobi, John  - SDSU Student" userId="2496a094-1a0b-4f77-9cad-f0a374ce4708" providerId="ADAL" clId="{EAB68707-64D2-4036-9D5D-C107AE7D39A4}" dt="2023-12-06T17:51:08.266" v="9356" actId="404"/>
          <ac:graphicFrameMkLst>
            <pc:docMk/>
            <pc:sldMk cId="3827296069" sldId="313"/>
            <ac:graphicFrameMk id="3" creationId="{6BF0F696-8A4C-7837-5CC6-21448CA2A3BB}"/>
          </ac:graphicFrameMkLst>
        </pc:graphicFrameChg>
      </pc:sldChg>
      <pc:sldChg chg="addSp delSp modSp del mod ord">
        <pc:chgData name="Akujobi, John  - SDSU Student" userId="2496a094-1a0b-4f77-9cad-f0a374ce4708" providerId="ADAL" clId="{EAB68707-64D2-4036-9D5D-C107AE7D39A4}" dt="2023-12-06T01:35:52.053" v="7276" actId="47"/>
        <pc:sldMkLst>
          <pc:docMk/>
          <pc:sldMk cId="1560353361" sldId="315"/>
        </pc:sldMkLst>
        <pc:spChg chg="mod">
          <ac:chgData name="Akujobi, John  - SDSU Student" userId="2496a094-1a0b-4f77-9cad-f0a374ce4708" providerId="ADAL" clId="{EAB68707-64D2-4036-9D5D-C107AE7D39A4}" dt="2023-12-05T08:31:33.348" v="2095" actId="20577"/>
          <ac:spMkLst>
            <pc:docMk/>
            <pc:sldMk cId="1560353361" sldId="315"/>
            <ac:spMk id="2" creationId="{D735F7F3-C1B5-4B60-A00A-4EB618DDFB5A}"/>
          </ac:spMkLst>
        </pc:spChg>
        <pc:spChg chg="del">
          <ac:chgData name="Akujobi, John  - SDSU Student" userId="2496a094-1a0b-4f77-9cad-f0a374ce4708" providerId="ADAL" clId="{EAB68707-64D2-4036-9D5D-C107AE7D39A4}" dt="2023-12-05T08:01:38.883" v="1349" actId="478"/>
          <ac:spMkLst>
            <pc:docMk/>
            <pc:sldMk cId="1560353361" sldId="315"/>
            <ac:spMk id="22" creationId="{AB61FBC8-A695-4EF4-B393-80E3D03BBF78}"/>
          </ac:spMkLst>
        </pc:spChg>
        <pc:spChg chg="del">
          <ac:chgData name="Akujobi, John  - SDSU Student" userId="2496a094-1a0b-4f77-9cad-f0a374ce4708" providerId="ADAL" clId="{EAB68707-64D2-4036-9D5D-C107AE7D39A4}" dt="2023-12-05T08:01:41.164" v="1350" actId="478"/>
          <ac:spMkLst>
            <pc:docMk/>
            <pc:sldMk cId="1560353361" sldId="315"/>
            <ac:spMk id="23" creationId="{42BB8D2E-04FB-4E34-97ED-3FA5924660CF}"/>
          </ac:spMkLst>
        </pc:spChg>
        <pc:spChg chg="del">
          <ac:chgData name="Akujobi, John  - SDSU Student" userId="2496a094-1a0b-4f77-9cad-f0a374ce4708" providerId="ADAL" clId="{EAB68707-64D2-4036-9D5D-C107AE7D39A4}" dt="2023-12-05T08:01:45.606" v="1351" actId="478"/>
          <ac:spMkLst>
            <pc:docMk/>
            <pc:sldMk cId="1560353361" sldId="315"/>
            <ac:spMk id="24" creationId="{75E5C5F6-B16C-4300-9DA5-0B42D3F6005F}"/>
          </ac:spMkLst>
        </pc:spChg>
        <pc:spChg chg="del">
          <ac:chgData name="Akujobi, John  - SDSU Student" userId="2496a094-1a0b-4f77-9cad-f0a374ce4708" providerId="ADAL" clId="{EAB68707-64D2-4036-9D5D-C107AE7D39A4}" dt="2023-12-05T08:01:36.681" v="1348" actId="478"/>
          <ac:spMkLst>
            <pc:docMk/>
            <pc:sldMk cId="1560353361" sldId="315"/>
            <ac:spMk id="25" creationId="{90DAB66E-CAD0-44E9-BBDD-EE0D14FA133F}"/>
          </ac:spMkLst>
        </pc:spChg>
        <pc:spChg chg="del">
          <ac:chgData name="Akujobi, John  - SDSU Student" userId="2496a094-1a0b-4f77-9cad-f0a374ce4708" providerId="ADAL" clId="{EAB68707-64D2-4036-9D5D-C107AE7D39A4}" dt="2023-12-05T08:01:50.590" v="1352" actId="478"/>
          <ac:spMkLst>
            <pc:docMk/>
            <pc:sldMk cId="1560353361" sldId="315"/>
            <ac:spMk id="26" creationId="{C66D9A67-1045-4D77-ACB0-5F12F2F745C7}"/>
          </ac:spMkLst>
        </pc:spChg>
        <pc:spChg chg="add mod">
          <ac:chgData name="Akujobi, John  - SDSU Student" userId="2496a094-1a0b-4f77-9cad-f0a374ce4708" providerId="ADAL" clId="{EAB68707-64D2-4036-9D5D-C107AE7D39A4}" dt="2023-12-05T08:04:25.822" v="1384" actId="688"/>
          <ac:spMkLst>
            <pc:docMk/>
            <pc:sldMk cId="1560353361" sldId="315"/>
            <ac:spMk id="27" creationId="{15543D9F-D8F0-AC0C-DC4C-3172B4F0E382}"/>
          </ac:spMkLst>
        </pc:spChg>
        <pc:spChg chg="mod">
          <ac:chgData name="Akujobi, John  - SDSU Student" userId="2496a094-1a0b-4f77-9cad-f0a374ce4708" providerId="ADAL" clId="{EAB68707-64D2-4036-9D5D-C107AE7D39A4}" dt="2023-12-05T08:03:42.014" v="1376" actId="571"/>
          <ac:spMkLst>
            <pc:docMk/>
            <pc:sldMk cId="1560353361" sldId="315"/>
            <ac:spMk id="29" creationId="{5A8D79A9-018A-1D40-D8AC-52665D6EF596}"/>
          </ac:spMkLst>
        </pc:spChg>
        <pc:spChg chg="mod">
          <ac:chgData name="Akujobi, John  - SDSU Student" userId="2496a094-1a0b-4f77-9cad-f0a374ce4708" providerId="ADAL" clId="{EAB68707-64D2-4036-9D5D-C107AE7D39A4}" dt="2023-12-05T08:03:42.014" v="1376" actId="571"/>
          <ac:spMkLst>
            <pc:docMk/>
            <pc:sldMk cId="1560353361" sldId="315"/>
            <ac:spMk id="30" creationId="{FF9158DB-0171-209C-2763-541E7B9F4921}"/>
          </ac:spMkLst>
        </pc:spChg>
        <pc:spChg chg="mod">
          <ac:chgData name="Akujobi, John  - SDSU Student" userId="2496a094-1a0b-4f77-9cad-f0a374ce4708" providerId="ADAL" clId="{EAB68707-64D2-4036-9D5D-C107AE7D39A4}" dt="2023-12-05T08:03:42.014" v="1376" actId="571"/>
          <ac:spMkLst>
            <pc:docMk/>
            <pc:sldMk cId="1560353361" sldId="315"/>
            <ac:spMk id="31" creationId="{09786553-EBAF-C89E-2DB7-208CECE337A0}"/>
          </ac:spMkLst>
        </pc:spChg>
        <pc:spChg chg="mod">
          <ac:chgData name="Akujobi, John  - SDSU Student" userId="2496a094-1a0b-4f77-9cad-f0a374ce4708" providerId="ADAL" clId="{EAB68707-64D2-4036-9D5D-C107AE7D39A4}" dt="2023-12-05T08:03:42.014" v="1376" actId="571"/>
          <ac:spMkLst>
            <pc:docMk/>
            <pc:sldMk cId="1560353361" sldId="315"/>
            <ac:spMk id="32" creationId="{D159B680-5EB5-1CD6-1EDA-88A340749F30}"/>
          </ac:spMkLst>
        </pc:spChg>
        <pc:spChg chg="mod">
          <ac:chgData name="Akujobi, John  - SDSU Student" userId="2496a094-1a0b-4f77-9cad-f0a374ce4708" providerId="ADAL" clId="{EAB68707-64D2-4036-9D5D-C107AE7D39A4}" dt="2023-12-05T08:03:42.014" v="1376" actId="571"/>
          <ac:spMkLst>
            <pc:docMk/>
            <pc:sldMk cId="1560353361" sldId="315"/>
            <ac:spMk id="33" creationId="{C037ECD4-D8AD-2C8C-2842-F69EB0B11D1C}"/>
          </ac:spMkLst>
        </pc:spChg>
        <pc:spChg chg="add mod">
          <ac:chgData name="Akujobi, John  - SDSU Student" userId="2496a094-1a0b-4f77-9cad-f0a374ce4708" providerId="ADAL" clId="{EAB68707-64D2-4036-9D5D-C107AE7D39A4}" dt="2023-12-05T08:03:42.014" v="1376" actId="571"/>
          <ac:spMkLst>
            <pc:docMk/>
            <pc:sldMk cId="1560353361" sldId="315"/>
            <ac:spMk id="34" creationId="{DEA14606-AC27-CFAC-0BE7-EC942E90E4B5}"/>
          </ac:spMkLst>
        </pc:spChg>
        <pc:spChg chg="add mod">
          <ac:chgData name="Akujobi, John  - SDSU Student" userId="2496a094-1a0b-4f77-9cad-f0a374ce4708" providerId="ADAL" clId="{EAB68707-64D2-4036-9D5D-C107AE7D39A4}" dt="2023-12-05T08:04:34.998" v="1385" actId="20577"/>
          <ac:spMkLst>
            <pc:docMk/>
            <pc:sldMk cId="1560353361" sldId="315"/>
            <ac:spMk id="35" creationId="{CD77B1FC-2403-08DD-CF7D-72336F0E0C4B}"/>
          </ac:spMkLst>
        </pc:spChg>
        <pc:spChg chg="add mod">
          <ac:chgData name="Akujobi, John  - SDSU Student" userId="2496a094-1a0b-4f77-9cad-f0a374ce4708" providerId="ADAL" clId="{EAB68707-64D2-4036-9D5D-C107AE7D39A4}" dt="2023-12-05T08:04:53.330" v="1390" actId="20577"/>
          <ac:spMkLst>
            <pc:docMk/>
            <pc:sldMk cId="1560353361" sldId="315"/>
            <ac:spMk id="36" creationId="{7A23EC02-4347-7BDD-7DCC-029F5AB4A0A0}"/>
          </ac:spMkLst>
        </pc:spChg>
        <pc:spChg chg="add mod">
          <ac:chgData name="Akujobi, John  - SDSU Student" userId="2496a094-1a0b-4f77-9cad-f0a374ce4708" providerId="ADAL" clId="{EAB68707-64D2-4036-9D5D-C107AE7D39A4}" dt="2023-12-05T08:04:41.390" v="1387" actId="20577"/>
          <ac:spMkLst>
            <pc:docMk/>
            <pc:sldMk cId="1560353361" sldId="315"/>
            <ac:spMk id="37" creationId="{0F433F64-4AB2-ED60-9F5C-EC297AFAFBC2}"/>
          </ac:spMkLst>
        </pc:spChg>
        <pc:spChg chg="add mod">
          <ac:chgData name="Akujobi, John  - SDSU Student" userId="2496a094-1a0b-4f77-9cad-f0a374ce4708" providerId="ADAL" clId="{EAB68707-64D2-4036-9D5D-C107AE7D39A4}" dt="2023-12-05T08:29:00.675" v="2055" actId="1076"/>
          <ac:spMkLst>
            <pc:docMk/>
            <pc:sldMk cId="1560353361" sldId="315"/>
            <ac:spMk id="38" creationId="{ACDCEC11-9C93-756F-1660-4729FAB4B01D}"/>
          </ac:spMkLst>
        </pc:spChg>
        <pc:spChg chg="add mod">
          <ac:chgData name="Akujobi, John  - SDSU Student" userId="2496a094-1a0b-4f77-9cad-f0a374ce4708" providerId="ADAL" clId="{EAB68707-64D2-4036-9D5D-C107AE7D39A4}" dt="2023-12-05T08:30:31.126" v="2069" actId="14100"/>
          <ac:spMkLst>
            <pc:docMk/>
            <pc:sldMk cId="1560353361" sldId="315"/>
            <ac:spMk id="39" creationId="{50CCA3A6-0E40-66AF-EF34-1EB9C918FB51}"/>
          </ac:spMkLst>
        </pc:spChg>
        <pc:spChg chg="add mod">
          <ac:chgData name="Akujobi, John  - SDSU Student" userId="2496a094-1a0b-4f77-9cad-f0a374ce4708" providerId="ADAL" clId="{EAB68707-64D2-4036-9D5D-C107AE7D39A4}" dt="2023-12-05T08:29:58.837" v="2062" actId="121"/>
          <ac:spMkLst>
            <pc:docMk/>
            <pc:sldMk cId="1560353361" sldId="315"/>
            <ac:spMk id="40" creationId="{AFF49559-613D-5106-DE79-A92155C01300}"/>
          </ac:spMkLst>
        </pc:spChg>
        <pc:spChg chg="add mod">
          <ac:chgData name="Akujobi, John  - SDSU Student" userId="2496a094-1a0b-4f77-9cad-f0a374ce4708" providerId="ADAL" clId="{EAB68707-64D2-4036-9D5D-C107AE7D39A4}" dt="2023-12-05T08:30:12.302" v="2066" actId="14100"/>
          <ac:spMkLst>
            <pc:docMk/>
            <pc:sldMk cId="1560353361" sldId="315"/>
            <ac:spMk id="41" creationId="{F9CC925C-CB0F-5C1F-9FBC-1D58FC362C93}"/>
          </ac:spMkLst>
        </pc:spChg>
        <pc:spChg chg="add mod">
          <ac:chgData name="Akujobi, John  - SDSU Student" userId="2496a094-1a0b-4f77-9cad-f0a374ce4708" providerId="ADAL" clId="{EAB68707-64D2-4036-9D5D-C107AE7D39A4}" dt="2023-12-05T08:29:13.502" v="2056" actId="571"/>
          <ac:spMkLst>
            <pc:docMk/>
            <pc:sldMk cId="1560353361" sldId="315"/>
            <ac:spMk id="42" creationId="{DABAE58E-8ADA-E2CE-5309-928576FCAB32}"/>
          </ac:spMkLst>
        </pc:spChg>
        <pc:spChg chg="add mod">
          <ac:chgData name="Akujobi, John  - SDSU Student" userId="2496a094-1a0b-4f77-9cad-f0a374ce4708" providerId="ADAL" clId="{EAB68707-64D2-4036-9D5D-C107AE7D39A4}" dt="2023-12-05T08:30:25.336" v="2068" actId="14100"/>
          <ac:spMkLst>
            <pc:docMk/>
            <pc:sldMk cId="1560353361" sldId="315"/>
            <ac:spMk id="43" creationId="{C4FCCE34-219F-074D-C715-D353D2ECFD17}"/>
          </ac:spMkLst>
        </pc:spChg>
        <pc:spChg chg="add mod">
          <ac:chgData name="Akujobi, John  - SDSU Student" userId="2496a094-1a0b-4f77-9cad-f0a374ce4708" providerId="ADAL" clId="{EAB68707-64D2-4036-9D5D-C107AE7D39A4}" dt="2023-12-05T08:29:41.677" v="2058" actId="121"/>
          <ac:spMkLst>
            <pc:docMk/>
            <pc:sldMk cId="1560353361" sldId="315"/>
            <ac:spMk id="44" creationId="{B7F54048-FC0B-C72A-6CA1-03BA348318A7}"/>
          </ac:spMkLst>
        </pc:spChg>
        <pc:spChg chg="add mod">
          <ac:chgData name="Akujobi, John  - SDSU Student" userId="2496a094-1a0b-4f77-9cad-f0a374ce4708" providerId="ADAL" clId="{EAB68707-64D2-4036-9D5D-C107AE7D39A4}" dt="2023-12-05T08:30:15.361" v="2067" actId="14100"/>
          <ac:spMkLst>
            <pc:docMk/>
            <pc:sldMk cId="1560353361" sldId="315"/>
            <ac:spMk id="45" creationId="{25705662-D84B-FC23-EDDB-40768FFD964B}"/>
          </ac:spMkLst>
        </pc:spChg>
        <pc:grpChg chg="del">
          <ac:chgData name="Akujobi, John  - SDSU Student" userId="2496a094-1a0b-4f77-9cad-f0a374ce4708" providerId="ADAL" clId="{EAB68707-64D2-4036-9D5D-C107AE7D39A4}" dt="2023-12-05T08:25:58.450" v="2035" actId="478"/>
          <ac:grpSpMkLst>
            <pc:docMk/>
            <pc:sldMk cId="1560353361" sldId="315"/>
            <ac:grpSpMk id="10" creationId="{21E7E619-C536-4D8D-AAB3-86D6507D4296}"/>
          </ac:grpSpMkLst>
        </pc:grpChg>
        <pc:grpChg chg="del mod">
          <ac:chgData name="Akujobi, John  - SDSU Student" userId="2496a094-1a0b-4f77-9cad-f0a374ce4708" providerId="ADAL" clId="{EAB68707-64D2-4036-9D5D-C107AE7D39A4}" dt="2023-12-05T08:25:58.450" v="2035" actId="478"/>
          <ac:grpSpMkLst>
            <pc:docMk/>
            <pc:sldMk cId="1560353361" sldId="315"/>
            <ac:grpSpMk id="13" creationId="{79DE9A88-B1E2-4711-9899-E34D159146CD}"/>
          </ac:grpSpMkLst>
        </pc:grpChg>
        <pc:grpChg chg="del">
          <ac:chgData name="Akujobi, John  - SDSU Student" userId="2496a094-1a0b-4f77-9cad-f0a374ce4708" providerId="ADAL" clId="{EAB68707-64D2-4036-9D5D-C107AE7D39A4}" dt="2023-12-05T08:25:34.249" v="2030" actId="478"/>
          <ac:grpSpMkLst>
            <pc:docMk/>
            <pc:sldMk cId="1560353361" sldId="315"/>
            <ac:grpSpMk id="16" creationId="{F7B114F3-08CB-40AB-8A73-E14F6792F7E1}"/>
          </ac:grpSpMkLst>
        </pc:grpChg>
        <pc:grpChg chg="del">
          <ac:chgData name="Akujobi, John  - SDSU Student" userId="2496a094-1a0b-4f77-9cad-f0a374ce4708" providerId="ADAL" clId="{EAB68707-64D2-4036-9D5D-C107AE7D39A4}" dt="2023-12-05T08:25:58.450" v="2035" actId="478"/>
          <ac:grpSpMkLst>
            <pc:docMk/>
            <pc:sldMk cId="1560353361" sldId="315"/>
            <ac:grpSpMk id="19" creationId="{F21311E5-B338-4A8F-8891-F8E63FD9C6C3}"/>
          </ac:grpSpMkLst>
        </pc:grpChg>
        <pc:grpChg chg="add mod">
          <ac:chgData name="Akujobi, John  - SDSU Student" userId="2496a094-1a0b-4f77-9cad-f0a374ce4708" providerId="ADAL" clId="{EAB68707-64D2-4036-9D5D-C107AE7D39A4}" dt="2023-12-05T08:03:42.014" v="1376" actId="571"/>
          <ac:grpSpMkLst>
            <pc:docMk/>
            <pc:sldMk cId="1560353361" sldId="315"/>
            <ac:grpSpMk id="28" creationId="{6A46D593-4232-73CC-674F-78BEE37E8BE4}"/>
          </ac:grpSpMkLst>
        </pc:grpChg>
      </pc:sldChg>
      <pc:sldChg chg="delSp modSp del mod">
        <pc:chgData name="Akujobi, John  - SDSU Student" userId="2496a094-1a0b-4f77-9cad-f0a374ce4708" providerId="ADAL" clId="{EAB68707-64D2-4036-9D5D-C107AE7D39A4}" dt="2023-12-06T01:18:37.321" v="7200" actId="47"/>
        <pc:sldMkLst>
          <pc:docMk/>
          <pc:sldMk cId="1404339508" sldId="317"/>
        </pc:sldMkLst>
        <pc:spChg chg="del">
          <ac:chgData name="Akujobi, John  - SDSU Student" userId="2496a094-1a0b-4f77-9cad-f0a374ce4708" providerId="ADAL" clId="{EAB68707-64D2-4036-9D5D-C107AE7D39A4}" dt="2023-12-06T01:15:32.860" v="7166" actId="478"/>
          <ac:spMkLst>
            <pc:docMk/>
            <pc:sldMk cId="1404339508" sldId="317"/>
            <ac:spMk id="2" creationId="{09FD19D7-0AF7-473C-A4F3-35F106A2A8F6}"/>
          </ac:spMkLst>
        </pc:spChg>
        <pc:spChg chg="del">
          <ac:chgData name="Akujobi, John  - SDSU Student" userId="2496a094-1a0b-4f77-9cad-f0a374ce4708" providerId="ADAL" clId="{EAB68707-64D2-4036-9D5D-C107AE7D39A4}" dt="2023-12-05T08:10:50.268" v="1493" actId="478"/>
          <ac:spMkLst>
            <pc:docMk/>
            <pc:sldMk cId="1404339508" sldId="317"/>
            <ac:spMk id="3" creationId="{AC148A7B-F52E-4115-B0DB-408D4440DDA8}"/>
          </ac:spMkLst>
        </pc:spChg>
        <pc:spChg chg="del">
          <ac:chgData name="Akujobi, John  - SDSU Student" userId="2496a094-1a0b-4f77-9cad-f0a374ce4708" providerId="ADAL" clId="{EAB68707-64D2-4036-9D5D-C107AE7D39A4}" dt="2023-12-05T08:10:50.268" v="1493" actId="478"/>
          <ac:spMkLst>
            <pc:docMk/>
            <pc:sldMk cId="1404339508" sldId="317"/>
            <ac:spMk id="4" creationId="{CC2A0ED3-6074-4658-8777-5B87189719FE}"/>
          </ac:spMkLst>
        </pc:spChg>
        <pc:spChg chg="del mod">
          <ac:chgData name="Akujobi, John  - SDSU Student" userId="2496a094-1a0b-4f77-9cad-f0a374ce4708" providerId="ADAL" clId="{EAB68707-64D2-4036-9D5D-C107AE7D39A4}" dt="2023-12-06T01:15:35.278" v="7167" actId="478"/>
          <ac:spMkLst>
            <pc:docMk/>
            <pc:sldMk cId="1404339508" sldId="317"/>
            <ac:spMk id="5" creationId="{B022E4D8-0B03-41C6-B24F-CCABD3CF4130}"/>
          </ac:spMkLst>
        </pc:spChg>
      </pc:sldChg>
      <pc:sldChg chg="modSp del mod">
        <pc:chgData name="Akujobi, John  - SDSU Student" userId="2496a094-1a0b-4f77-9cad-f0a374ce4708" providerId="ADAL" clId="{EAB68707-64D2-4036-9D5D-C107AE7D39A4}" dt="2023-12-05T07:54:27.451" v="1327" actId="47"/>
        <pc:sldMkLst>
          <pc:docMk/>
          <pc:sldMk cId="1693104180" sldId="319"/>
        </pc:sldMkLst>
        <pc:spChg chg="mod">
          <ac:chgData name="Akujobi, John  - SDSU Student" userId="2496a094-1a0b-4f77-9cad-f0a374ce4708" providerId="ADAL" clId="{EAB68707-64D2-4036-9D5D-C107AE7D39A4}" dt="2023-12-05T07:54:22.115" v="1326" actId="1076"/>
          <ac:spMkLst>
            <pc:docMk/>
            <pc:sldMk cId="1693104180" sldId="319"/>
            <ac:spMk id="24" creationId="{E34D3E27-0998-4764-98BE-D7873E83658C}"/>
          </ac:spMkLst>
        </pc:spChg>
      </pc:sldChg>
      <pc:sldChg chg="addSp delSp modSp del mod delAnim modAnim">
        <pc:chgData name="Akujobi, John  - SDSU Student" userId="2496a094-1a0b-4f77-9cad-f0a374ce4708" providerId="ADAL" clId="{EAB68707-64D2-4036-9D5D-C107AE7D39A4}" dt="2023-12-05T08:54:18.192" v="2281" actId="47"/>
        <pc:sldMkLst>
          <pc:docMk/>
          <pc:sldMk cId="608993516" sldId="320"/>
        </pc:sldMkLst>
        <pc:spChg chg="mod">
          <ac:chgData name="Akujobi, John  - SDSU Student" userId="2496a094-1a0b-4f77-9cad-f0a374ce4708" providerId="ADAL" clId="{EAB68707-64D2-4036-9D5D-C107AE7D39A4}" dt="2023-12-05T07:55:15.812" v="1333" actId="20577"/>
          <ac:spMkLst>
            <pc:docMk/>
            <pc:sldMk cId="608993516" sldId="320"/>
            <ac:spMk id="5" creationId="{01CE7B14-2F24-4522-B40B-5F74D3DC1925}"/>
          </ac:spMkLst>
        </pc:spChg>
        <pc:spChg chg="mod">
          <ac:chgData name="Akujobi, John  - SDSU Student" userId="2496a094-1a0b-4f77-9cad-f0a374ce4708" providerId="ADAL" clId="{EAB68707-64D2-4036-9D5D-C107AE7D39A4}" dt="2023-12-05T08:54:12.883" v="2280" actId="1076"/>
          <ac:spMkLst>
            <pc:docMk/>
            <pc:sldMk cId="608993516" sldId="320"/>
            <ac:spMk id="8" creationId="{BCF279D4-FF44-43A9-974E-4CCABE6E552F}"/>
          </ac:spMkLst>
        </pc:spChg>
        <pc:picChg chg="add del mod">
          <ac:chgData name="Akujobi, John  - SDSU Student" userId="2496a094-1a0b-4f77-9cad-f0a374ce4708" providerId="ADAL" clId="{EAB68707-64D2-4036-9D5D-C107AE7D39A4}" dt="2023-12-05T07:56:37.041" v="1335" actId="478"/>
          <ac:picMkLst>
            <pc:docMk/>
            <pc:sldMk cId="608993516" sldId="320"/>
            <ac:picMk id="9" creationId="{006F4D6C-9F1A-97B1-3C29-8CF02F24258B}"/>
          </ac:picMkLst>
        </pc:picChg>
      </pc:sldChg>
      <pc:sldChg chg="modSp del mod">
        <pc:chgData name="Akujobi, John  - SDSU Student" userId="2496a094-1a0b-4f77-9cad-f0a374ce4708" providerId="ADAL" clId="{EAB68707-64D2-4036-9D5D-C107AE7D39A4}" dt="2023-12-05T08:34:05.252" v="2138" actId="47"/>
        <pc:sldMkLst>
          <pc:docMk/>
          <pc:sldMk cId="848212632" sldId="321"/>
        </pc:sldMkLst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40" creationId="{1011E6BF-0B29-34E8-6D60-482951537044}"/>
          </ac:spMkLst>
        </pc:spChg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41" creationId="{D9F08CE3-B27E-842F-8296-7F2DBC0D5204}"/>
          </ac:spMkLst>
        </pc:spChg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51" creationId="{D95D251A-5A7A-E0C7-F624-61DB72FC6FA8}"/>
          </ac:spMkLst>
        </pc:spChg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52" creationId="{78F30F1E-E375-2C88-32A8-B8A51DAAA7A5}"/>
          </ac:spMkLst>
        </pc:spChg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53" creationId="{39A445C0-3C65-4487-741B-935A4BB1F5A1}"/>
          </ac:spMkLst>
        </pc:spChg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54" creationId="{B076B3DE-F253-66D8-C13F-6E655CB27F1E}"/>
          </ac:spMkLst>
        </pc:spChg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55" creationId="{941151FB-2E90-D477-6A86-B6ADCC7445BB}"/>
          </ac:spMkLst>
        </pc:spChg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62" creationId="{C93023D5-6F3C-F036-95C1-597E2EC49280}"/>
          </ac:spMkLst>
        </pc:spChg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63" creationId="{70A3C9BB-3585-2FF3-EAD3-9EB8D9C256ED}"/>
          </ac:spMkLst>
        </pc:spChg>
        <pc:spChg chg="mod">
          <ac:chgData name="Akujobi, John  - SDSU Student" userId="2496a094-1a0b-4f77-9cad-f0a374ce4708" providerId="ADAL" clId="{EAB68707-64D2-4036-9D5D-C107AE7D39A4}" dt="2023-12-05T07:47:10.620" v="1295" actId="207"/>
          <ac:spMkLst>
            <pc:docMk/>
            <pc:sldMk cId="848212632" sldId="321"/>
            <ac:spMk id="65" creationId="{491D936C-ADA3-A300-6973-91B668E2B0BA}"/>
          </ac:spMkLst>
        </pc:spChg>
      </pc:sldChg>
      <pc:sldChg chg="del">
        <pc:chgData name="Akujobi, John  - SDSU Student" userId="2496a094-1a0b-4f77-9cad-f0a374ce4708" providerId="ADAL" clId="{EAB68707-64D2-4036-9D5D-C107AE7D39A4}" dt="2023-12-05T07:54:39.256" v="1328" actId="47"/>
        <pc:sldMkLst>
          <pc:docMk/>
          <pc:sldMk cId="184736873" sldId="322"/>
        </pc:sldMkLst>
      </pc:sldChg>
      <pc:sldChg chg="del">
        <pc:chgData name="Akujobi, John  - SDSU Student" userId="2496a094-1a0b-4f77-9cad-f0a374ce4708" providerId="ADAL" clId="{EAB68707-64D2-4036-9D5D-C107AE7D39A4}" dt="2023-12-05T07:57:05.411" v="1337" actId="47"/>
        <pc:sldMkLst>
          <pc:docMk/>
          <pc:sldMk cId="277452217" sldId="323"/>
        </pc:sldMkLst>
      </pc:sldChg>
      <pc:sldChg chg="modSp mod 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1309782655" sldId="328"/>
        </pc:sldMkLst>
        <pc:grpChg chg="mod">
          <ac:chgData name="Akujobi, John  - SDSU Student" userId="2496a094-1a0b-4f77-9cad-f0a374ce4708" providerId="ADAL" clId="{EAB68707-64D2-4036-9D5D-C107AE7D39A4}" dt="2023-12-06T01:36:11.906" v="7278" actId="1076"/>
          <ac:grpSpMkLst>
            <pc:docMk/>
            <pc:sldMk cId="1309782655" sldId="328"/>
            <ac:grpSpMk id="29" creationId="{427BA3AE-68CF-4163-BE86-09B44CB71DE3}"/>
          </ac:grpSpMkLst>
        </pc:grpChg>
        <pc:grpChg chg="mod">
          <ac:chgData name="Akujobi, John  - SDSU Student" userId="2496a094-1a0b-4f77-9cad-f0a374ce4708" providerId="ADAL" clId="{EAB68707-64D2-4036-9D5D-C107AE7D39A4}" dt="2023-12-06T01:36:11.906" v="7278" actId="1076"/>
          <ac:grpSpMkLst>
            <pc:docMk/>
            <pc:sldMk cId="1309782655" sldId="328"/>
            <ac:grpSpMk id="32" creationId="{BD456C0C-519B-4E89-8A79-92CE333D26AE}"/>
          </ac:grpSpMkLst>
        </pc:grpChg>
        <pc:grpChg chg="mod">
          <ac:chgData name="Akujobi, John  - SDSU Student" userId="2496a094-1a0b-4f77-9cad-f0a374ce4708" providerId="ADAL" clId="{EAB68707-64D2-4036-9D5D-C107AE7D39A4}" dt="2023-12-06T01:36:14.558" v="7279" actId="1076"/>
          <ac:grpSpMkLst>
            <pc:docMk/>
            <pc:sldMk cId="1309782655" sldId="328"/>
            <ac:grpSpMk id="51" creationId="{4374ADD5-41CF-470F-84BF-E7C0FAA5686C}"/>
          </ac:grpSpMkLst>
        </pc:grpChg>
      </pc:sldChg>
      <pc:sldChg chg="del">
        <pc:chgData name="Akujobi, John  - SDSU Student" userId="2496a094-1a0b-4f77-9cad-f0a374ce4708" providerId="ADAL" clId="{EAB68707-64D2-4036-9D5D-C107AE7D39A4}" dt="2023-12-05T07:56:59.580" v="1336" actId="47"/>
        <pc:sldMkLst>
          <pc:docMk/>
          <pc:sldMk cId="1585171815" sldId="329"/>
        </pc:sldMkLst>
      </pc:sldChg>
      <pc:sldChg chg="addSp delSp modSp mod ord 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1547012370" sldId="330"/>
        </pc:sldMkLst>
        <pc:spChg chg="mod">
          <ac:chgData name="Akujobi, John  - SDSU Student" userId="2496a094-1a0b-4f77-9cad-f0a374ce4708" providerId="ADAL" clId="{EAB68707-64D2-4036-9D5D-C107AE7D39A4}" dt="2023-12-05T08:55:02.690" v="2293" actId="113"/>
          <ac:spMkLst>
            <pc:docMk/>
            <pc:sldMk cId="1547012370" sldId="330"/>
            <ac:spMk id="2" creationId="{D735F7F3-C1B5-4B60-A00A-4EB618DDFB5A}"/>
          </ac:spMkLst>
        </pc:spChg>
        <pc:spChg chg="add mod">
          <ac:chgData name="Akujobi, John  - SDSU Student" userId="2496a094-1a0b-4f77-9cad-f0a374ce4708" providerId="ADAL" clId="{EAB68707-64D2-4036-9D5D-C107AE7D39A4}" dt="2023-12-05T21:22:23.099" v="4380" actId="1076"/>
          <ac:spMkLst>
            <pc:docMk/>
            <pc:sldMk cId="1547012370" sldId="330"/>
            <ac:spMk id="4" creationId="{49A9DA61-B7C2-E0F8-008C-A9A375E3C5C9}"/>
          </ac:spMkLst>
        </pc:spChg>
        <pc:spChg chg="mod">
          <ac:chgData name="Akujobi, John  - SDSU Student" userId="2496a094-1a0b-4f77-9cad-f0a374ce4708" providerId="ADAL" clId="{EAB68707-64D2-4036-9D5D-C107AE7D39A4}" dt="2023-12-05T09:05:52.917" v="2378" actId="14100"/>
          <ac:spMkLst>
            <pc:docMk/>
            <pc:sldMk cId="1547012370" sldId="330"/>
            <ac:spMk id="8" creationId="{D27A2411-E69B-44AF-AAF0-8156FFE628DB}"/>
          </ac:spMkLst>
        </pc:spChg>
        <pc:spChg chg="del">
          <ac:chgData name="Akujobi, John  - SDSU Student" userId="2496a094-1a0b-4f77-9cad-f0a374ce4708" providerId="ADAL" clId="{EAB68707-64D2-4036-9D5D-C107AE7D39A4}" dt="2023-12-05T08:54:35.114" v="2282" actId="478"/>
          <ac:spMkLst>
            <pc:docMk/>
            <pc:sldMk cId="1547012370" sldId="330"/>
            <ac:spMk id="9" creationId="{122C7750-3716-4CBD-8535-0E2EF674E74B}"/>
          </ac:spMkLst>
        </pc:spChg>
        <pc:spChg chg="add mod">
          <ac:chgData name="Akujobi, John  - SDSU Student" userId="2496a094-1a0b-4f77-9cad-f0a374ce4708" providerId="ADAL" clId="{EAB68707-64D2-4036-9D5D-C107AE7D39A4}" dt="2023-12-05T21:25:38.784" v="4478" actId="1076"/>
          <ac:spMkLst>
            <pc:docMk/>
            <pc:sldMk cId="1547012370" sldId="330"/>
            <ac:spMk id="9" creationId="{9CE8CEE1-E339-6BEF-3E34-A7EA9A555A3A}"/>
          </ac:spMkLst>
        </pc:spChg>
        <pc:spChg chg="add mod">
          <ac:chgData name="Akujobi, John  - SDSU Student" userId="2496a094-1a0b-4f77-9cad-f0a374ce4708" providerId="ADAL" clId="{EAB68707-64D2-4036-9D5D-C107AE7D39A4}" dt="2023-12-05T21:20:38.714" v="4369" actId="14100"/>
          <ac:spMkLst>
            <pc:docMk/>
            <pc:sldMk cId="1547012370" sldId="330"/>
            <ac:spMk id="10" creationId="{73C91B67-3B35-4704-75E6-CEA218B0E548}"/>
          </ac:spMkLst>
        </pc:spChg>
        <pc:spChg chg="add mod">
          <ac:chgData name="Akujobi, John  - SDSU Student" userId="2496a094-1a0b-4f77-9cad-f0a374ce4708" providerId="ADAL" clId="{EAB68707-64D2-4036-9D5D-C107AE7D39A4}" dt="2023-12-05T21:21:59.718" v="4374" actId="14100"/>
          <ac:spMkLst>
            <pc:docMk/>
            <pc:sldMk cId="1547012370" sldId="330"/>
            <ac:spMk id="11" creationId="{D145E29A-BB45-BE19-F254-CDDC147940B8}"/>
          </ac:spMkLst>
        </pc:spChg>
        <pc:spChg chg="add mod">
          <ac:chgData name="Akujobi, John  - SDSU Student" userId="2496a094-1a0b-4f77-9cad-f0a374ce4708" providerId="ADAL" clId="{EAB68707-64D2-4036-9D5D-C107AE7D39A4}" dt="2023-12-05T21:25:31.844" v="4477" actId="1076"/>
          <ac:spMkLst>
            <pc:docMk/>
            <pc:sldMk cId="1547012370" sldId="330"/>
            <ac:spMk id="12" creationId="{0E3FC9D6-5982-7F1D-C601-3F1D3AD8C8A5}"/>
          </ac:spMkLst>
        </pc:spChg>
        <pc:spChg chg="del">
          <ac:chgData name="Akujobi, John  - SDSU Student" userId="2496a094-1a0b-4f77-9cad-f0a374ce4708" providerId="ADAL" clId="{EAB68707-64D2-4036-9D5D-C107AE7D39A4}" dt="2023-12-05T08:55:16.437" v="2297" actId="478"/>
          <ac:spMkLst>
            <pc:docMk/>
            <pc:sldMk cId="1547012370" sldId="330"/>
            <ac:spMk id="16" creationId="{D8FCE76F-27DD-4CD4-8223-27B2C4315693}"/>
          </ac:spMkLst>
        </pc:spChg>
        <pc:spChg chg="del">
          <ac:chgData name="Akujobi, John  - SDSU Student" userId="2496a094-1a0b-4f77-9cad-f0a374ce4708" providerId="ADAL" clId="{EAB68707-64D2-4036-9D5D-C107AE7D39A4}" dt="2023-12-05T08:55:16.437" v="2297" actId="478"/>
          <ac:spMkLst>
            <pc:docMk/>
            <pc:sldMk cId="1547012370" sldId="330"/>
            <ac:spMk id="17" creationId="{5FE90B82-3CEE-4F12-A7D7-074BA99C9B59}"/>
          </ac:spMkLst>
        </pc:spChg>
        <pc:spChg chg="del">
          <ac:chgData name="Akujobi, John  - SDSU Student" userId="2496a094-1a0b-4f77-9cad-f0a374ce4708" providerId="ADAL" clId="{EAB68707-64D2-4036-9D5D-C107AE7D39A4}" dt="2023-12-05T08:55:12.001" v="2296" actId="478"/>
          <ac:spMkLst>
            <pc:docMk/>
            <pc:sldMk cId="1547012370" sldId="330"/>
            <ac:spMk id="18" creationId="{2F90C752-3FE0-47CD-B3AC-F0E6742778F1}"/>
          </ac:spMkLst>
        </pc:spChg>
        <pc:spChg chg="add del mod topLvl">
          <ac:chgData name="Akujobi, John  - SDSU Student" userId="2496a094-1a0b-4f77-9cad-f0a374ce4708" providerId="ADAL" clId="{EAB68707-64D2-4036-9D5D-C107AE7D39A4}" dt="2023-12-05T09:14:47.604" v="2457" actId="571"/>
          <ac:spMkLst>
            <pc:docMk/>
            <pc:sldMk cId="1547012370" sldId="330"/>
            <ac:spMk id="20" creationId="{C182111B-C693-434E-97F0-9EBCC75B75FA}"/>
          </ac:spMkLst>
        </pc:spChg>
        <pc:spChg chg="mod topLvl">
          <ac:chgData name="Akujobi, John  - SDSU Student" userId="2496a094-1a0b-4f77-9cad-f0a374ce4708" providerId="ADAL" clId="{EAB68707-64D2-4036-9D5D-C107AE7D39A4}" dt="2023-12-05T09:14:47.604" v="2457" actId="571"/>
          <ac:spMkLst>
            <pc:docMk/>
            <pc:sldMk cId="1547012370" sldId="330"/>
            <ac:spMk id="21" creationId="{FFBA9E15-57C4-4F3D-B954-6F73EC95D35A}"/>
          </ac:spMkLst>
        </pc:spChg>
        <pc:spChg chg="add del">
          <ac:chgData name="Akujobi, John  - SDSU Student" userId="2496a094-1a0b-4f77-9cad-f0a374ce4708" providerId="ADAL" clId="{EAB68707-64D2-4036-9D5D-C107AE7D39A4}" dt="2023-12-05T09:03:17.350" v="2368" actId="478"/>
          <ac:spMkLst>
            <pc:docMk/>
            <pc:sldMk cId="1547012370" sldId="330"/>
            <ac:spMk id="25" creationId="{5C8896F9-E5FD-4264-8C54-512C5A1A91CF}"/>
          </ac:spMkLst>
        </pc:spChg>
        <pc:spChg chg="add del">
          <ac:chgData name="Akujobi, John  - SDSU Student" userId="2496a094-1a0b-4f77-9cad-f0a374ce4708" providerId="ADAL" clId="{EAB68707-64D2-4036-9D5D-C107AE7D39A4}" dt="2023-12-05T09:03:17.350" v="2368" actId="478"/>
          <ac:spMkLst>
            <pc:docMk/>
            <pc:sldMk cId="1547012370" sldId="330"/>
            <ac:spMk id="26" creationId="{D36FE2A5-A681-48DA-831B-B91408250BB1}"/>
          </ac:spMkLst>
        </pc:spChg>
        <pc:spChg chg="del">
          <ac:chgData name="Akujobi, John  - SDSU Student" userId="2496a094-1a0b-4f77-9cad-f0a374ce4708" providerId="ADAL" clId="{EAB68707-64D2-4036-9D5D-C107AE7D39A4}" dt="2023-12-05T08:55:12.001" v="2296" actId="478"/>
          <ac:spMkLst>
            <pc:docMk/>
            <pc:sldMk cId="1547012370" sldId="330"/>
            <ac:spMk id="27" creationId="{F53D05C6-F645-4AE3-B9B0-98550FB6A43E}"/>
          </ac:spMkLst>
        </pc:spChg>
        <pc:spChg chg="del">
          <ac:chgData name="Akujobi, John  - SDSU Student" userId="2496a094-1a0b-4f77-9cad-f0a374ce4708" providerId="ADAL" clId="{EAB68707-64D2-4036-9D5D-C107AE7D39A4}" dt="2023-12-05T08:55:12.001" v="2296" actId="478"/>
          <ac:spMkLst>
            <pc:docMk/>
            <pc:sldMk cId="1547012370" sldId="330"/>
            <ac:spMk id="28" creationId="{E56627E8-374C-407C-94CC-956C158E9915}"/>
          </ac:spMkLst>
        </pc:spChg>
        <pc:spChg chg="del">
          <ac:chgData name="Akujobi, John  - SDSU Student" userId="2496a094-1a0b-4f77-9cad-f0a374ce4708" providerId="ADAL" clId="{EAB68707-64D2-4036-9D5D-C107AE7D39A4}" dt="2023-12-05T08:55:12.001" v="2296" actId="478"/>
          <ac:spMkLst>
            <pc:docMk/>
            <pc:sldMk cId="1547012370" sldId="330"/>
            <ac:spMk id="29" creationId="{03CD51B0-A1F0-4A56-9B86-EAC804A430BC}"/>
          </ac:spMkLst>
        </pc:spChg>
        <pc:spChg chg="del">
          <ac:chgData name="Akujobi, John  - SDSU Student" userId="2496a094-1a0b-4f77-9cad-f0a374ce4708" providerId="ADAL" clId="{EAB68707-64D2-4036-9D5D-C107AE7D39A4}" dt="2023-12-05T08:55:08.449" v="2294" actId="478"/>
          <ac:spMkLst>
            <pc:docMk/>
            <pc:sldMk cId="1547012370" sldId="330"/>
            <ac:spMk id="36" creationId="{922D9E70-2071-40ED-8EFA-16C8CF50173E}"/>
          </ac:spMkLst>
        </pc:spChg>
        <pc:spChg chg="del">
          <ac:chgData name="Akujobi, John  - SDSU Student" userId="2496a094-1a0b-4f77-9cad-f0a374ce4708" providerId="ADAL" clId="{EAB68707-64D2-4036-9D5D-C107AE7D39A4}" dt="2023-12-05T08:55:08.449" v="2294" actId="478"/>
          <ac:spMkLst>
            <pc:docMk/>
            <pc:sldMk cId="1547012370" sldId="330"/>
            <ac:spMk id="37" creationId="{62D64979-8719-4322-A969-75D9C7A924C4}"/>
          </ac:spMkLst>
        </pc:spChg>
        <pc:spChg chg="del">
          <ac:chgData name="Akujobi, John  - SDSU Student" userId="2496a094-1a0b-4f77-9cad-f0a374ce4708" providerId="ADAL" clId="{EAB68707-64D2-4036-9D5D-C107AE7D39A4}" dt="2023-12-05T08:55:10.057" v="2295" actId="478"/>
          <ac:spMkLst>
            <pc:docMk/>
            <pc:sldMk cId="1547012370" sldId="330"/>
            <ac:spMk id="38" creationId="{DC7A0B2C-0B84-419F-9159-F1B5DF0FBB8B}"/>
          </ac:spMkLst>
        </pc:spChg>
        <pc:spChg chg="del">
          <ac:chgData name="Akujobi, John  - SDSU Student" userId="2496a094-1a0b-4f77-9cad-f0a374ce4708" providerId="ADAL" clId="{EAB68707-64D2-4036-9D5D-C107AE7D39A4}" dt="2023-12-05T08:55:10.057" v="2295" actId="478"/>
          <ac:spMkLst>
            <pc:docMk/>
            <pc:sldMk cId="1547012370" sldId="330"/>
            <ac:spMk id="39" creationId="{6BF42E63-58E0-4FAF-AABA-E252EEADA367}"/>
          </ac:spMkLst>
        </pc:spChg>
        <pc:spChg chg="add mod">
          <ac:chgData name="Akujobi, John  - SDSU Student" userId="2496a094-1a0b-4f77-9cad-f0a374ce4708" providerId="ADAL" clId="{EAB68707-64D2-4036-9D5D-C107AE7D39A4}" dt="2023-12-05T09:05:37.206" v="2373"/>
          <ac:spMkLst>
            <pc:docMk/>
            <pc:sldMk cId="1547012370" sldId="330"/>
            <ac:spMk id="2048" creationId="{510FBC39-8F14-76D7-15DC-C4023D02E6EA}"/>
          </ac:spMkLst>
        </pc:spChg>
        <pc:spChg chg="add mod">
          <ac:chgData name="Akujobi, John  - SDSU Student" userId="2496a094-1a0b-4f77-9cad-f0a374ce4708" providerId="ADAL" clId="{EAB68707-64D2-4036-9D5D-C107AE7D39A4}" dt="2023-12-05T09:14:47.604" v="2457" actId="571"/>
          <ac:spMkLst>
            <pc:docMk/>
            <pc:sldMk cId="1547012370" sldId="330"/>
            <ac:spMk id="2059" creationId="{DE025945-328E-1C39-CE63-C7420A5D1BBD}"/>
          </ac:spMkLst>
        </pc:spChg>
        <pc:spChg chg="add mod">
          <ac:chgData name="Akujobi, John  - SDSU Student" userId="2496a094-1a0b-4f77-9cad-f0a374ce4708" providerId="ADAL" clId="{EAB68707-64D2-4036-9D5D-C107AE7D39A4}" dt="2023-12-05T09:17:39.481" v="2596" actId="1076"/>
          <ac:spMkLst>
            <pc:docMk/>
            <pc:sldMk cId="1547012370" sldId="330"/>
            <ac:spMk id="2060" creationId="{1FD41F71-E1D0-ECFD-038B-551721153528}"/>
          </ac:spMkLst>
        </pc:spChg>
        <pc:spChg chg="add mod">
          <ac:chgData name="Akujobi, John  - SDSU Student" userId="2496a094-1a0b-4f77-9cad-f0a374ce4708" providerId="ADAL" clId="{EAB68707-64D2-4036-9D5D-C107AE7D39A4}" dt="2023-12-05T21:18:58.352" v="4274" actId="113"/>
          <ac:spMkLst>
            <pc:docMk/>
            <pc:sldMk cId="1547012370" sldId="330"/>
            <ac:spMk id="2061" creationId="{4E27C161-AD92-63D9-7EBC-F9799852B674}"/>
          </ac:spMkLst>
        </pc:spChg>
        <pc:spChg chg="add mod">
          <ac:chgData name="Akujobi, John  - SDSU Student" userId="2496a094-1a0b-4f77-9cad-f0a374ce4708" providerId="ADAL" clId="{EAB68707-64D2-4036-9D5D-C107AE7D39A4}" dt="2023-12-05T21:18:53.662" v="4273" actId="113"/>
          <ac:spMkLst>
            <pc:docMk/>
            <pc:sldMk cId="1547012370" sldId="330"/>
            <ac:spMk id="2062" creationId="{660EE4D9-CFE8-15B9-6797-361604BD765A}"/>
          </ac:spMkLst>
        </pc:spChg>
        <pc:spChg chg="add mod">
          <ac:chgData name="Akujobi, John  - SDSU Student" userId="2496a094-1a0b-4f77-9cad-f0a374ce4708" providerId="ADAL" clId="{EAB68707-64D2-4036-9D5D-C107AE7D39A4}" dt="2023-12-05T21:19:25.545" v="4299" actId="113"/>
          <ac:spMkLst>
            <pc:docMk/>
            <pc:sldMk cId="1547012370" sldId="330"/>
            <ac:spMk id="2063" creationId="{77D193B7-5640-2DAD-BA5B-2C214D1DDEF4}"/>
          </ac:spMkLst>
        </pc:spChg>
        <pc:spChg chg="add mod">
          <ac:chgData name="Akujobi, John  - SDSU Student" userId="2496a094-1a0b-4f77-9cad-f0a374ce4708" providerId="ADAL" clId="{EAB68707-64D2-4036-9D5D-C107AE7D39A4}" dt="2023-12-05T09:17:12.606" v="2588" actId="14100"/>
          <ac:spMkLst>
            <pc:docMk/>
            <pc:sldMk cId="1547012370" sldId="330"/>
            <ac:spMk id="2064" creationId="{D378FB54-E828-9EC2-D0B3-C68391AB7059}"/>
          </ac:spMkLst>
        </pc:spChg>
        <pc:spChg chg="add mod">
          <ac:chgData name="Akujobi, John  - SDSU Student" userId="2496a094-1a0b-4f77-9cad-f0a374ce4708" providerId="ADAL" clId="{EAB68707-64D2-4036-9D5D-C107AE7D39A4}" dt="2023-12-05T09:17:58.363" v="2616" actId="20577"/>
          <ac:spMkLst>
            <pc:docMk/>
            <pc:sldMk cId="1547012370" sldId="330"/>
            <ac:spMk id="2065" creationId="{BE598D0B-CC1F-F330-A1AB-07BA5ABC7286}"/>
          </ac:spMkLst>
        </pc:spChg>
        <pc:spChg chg="add mod">
          <ac:chgData name="Akujobi, John  - SDSU Student" userId="2496a094-1a0b-4f77-9cad-f0a374ce4708" providerId="ADAL" clId="{EAB68707-64D2-4036-9D5D-C107AE7D39A4}" dt="2023-12-05T09:18:21.370" v="2637" actId="14100"/>
          <ac:spMkLst>
            <pc:docMk/>
            <pc:sldMk cId="1547012370" sldId="330"/>
            <ac:spMk id="2066" creationId="{465ECC47-6B83-3A88-7AE1-3317375C8F78}"/>
          </ac:spMkLst>
        </pc:spChg>
        <pc:grpChg chg="del">
          <ac:chgData name="Akujobi, John  - SDSU Student" userId="2496a094-1a0b-4f77-9cad-f0a374ce4708" providerId="ADAL" clId="{EAB68707-64D2-4036-9D5D-C107AE7D39A4}" dt="2023-12-05T08:55:16.437" v="2297" actId="478"/>
          <ac:grpSpMkLst>
            <pc:docMk/>
            <pc:sldMk cId="1547012370" sldId="330"/>
            <ac:grpSpMk id="10" creationId="{9A3E8D85-827B-4AE2-A8C2-B07A90C27B0B}"/>
          </ac:grpSpMkLst>
        </pc:grpChg>
        <pc:grpChg chg="del">
          <ac:chgData name="Akujobi, John  - SDSU Student" userId="2496a094-1a0b-4f77-9cad-f0a374ce4708" providerId="ADAL" clId="{EAB68707-64D2-4036-9D5D-C107AE7D39A4}" dt="2023-12-05T08:55:12.001" v="2296" actId="478"/>
          <ac:grpSpMkLst>
            <pc:docMk/>
            <pc:sldMk cId="1547012370" sldId="330"/>
            <ac:grpSpMk id="13" creationId="{158F3CF5-4B07-4FB0-B975-473047B3D084}"/>
          </ac:grpSpMkLst>
        </pc:grpChg>
        <pc:grpChg chg="add del mod">
          <ac:chgData name="Akujobi, John  - SDSU Student" userId="2496a094-1a0b-4f77-9cad-f0a374ce4708" providerId="ADAL" clId="{EAB68707-64D2-4036-9D5D-C107AE7D39A4}" dt="2023-12-05T09:18:25.913" v="2638" actId="478"/>
          <ac:grpSpMkLst>
            <pc:docMk/>
            <pc:sldMk cId="1547012370" sldId="330"/>
            <ac:grpSpMk id="19" creationId="{B7B8C333-B6EB-479B-81B5-D7719E4DEBFD}"/>
          </ac:grpSpMkLst>
        </pc:grpChg>
        <pc:grpChg chg="del">
          <ac:chgData name="Akujobi, John  - SDSU Student" userId="2496a094-1a0b-4f77-9cad-f0a374ce4708" providerId="ADAL" clId="{EAB68707-64D2-4036-9D5D-C107AE7D39A4}" dt="2023-12-05T08:55:12.001" v="2296" actId="478"/>
          <ac:grpSpMkLst>
            <pc:docMk/>
            <pc:sldMk cId="1547012370" sldId="330"/>
            <ac:grpSpMk id="22" creationId="{701E9837-77DC-4105-AE22-2B2FAA4AC6A6}"/>
          </ac:grpSpMkLst>
        </pc:grpChg>
        <pc:grpChg chg="del">
          <ac:chgData name="Akujobi, John  - SDSU Student" userId="2496a094-1a0b-4f77-9cad-f0a374ce4708" providerId="ADAL" clId="{EAB68707-64D2-4036-9D5D-C107AE7D39A4}" dt="2023-12-05T08:55:08.449" v="2294" actId="478"/>
          <ac:grpSpMkLst>
            <pc:docMk/>
            <pc:sldMk cId="1547012370" sldId="330"/>
            <ac:grpSpMk id="30" creationId="{D2720C95-5D47-4D02-BBFB-8A79D5596733}"/>
          </ac:grpSpMkLst>
        </pc:grpChg>
        <pc:grpChg chg="del">
          <ac:chgData name="Akujobi, John  - SDSU Student" userId="2496a094-1a0b-4f77-9cad-f0a374ce4708" providerId="ADAL" clId="{EAB68707-64D2-4036-9D5D-C107AE7D39A4}" dt="2023-12-05T08:55:10.057" v="2295" actId="478"/>
          <ac:grpSpMkLst>
            <pc:docMk/>
            <pc:sldMk cId="1547012370" sldId="330"/>
            <ac:grpSpMk id="33" creationId="{7CE1627A-ACAF-4D19-89F1-27F579AC4F96}"/>
          </ac:grpSpMkLst>
        </pc:grpChg>
        <pc:picChg chg="add mod">
          <ac:chgData name="Akujobi, John  - SDSU Student" userId="2496a094-1a0b-4f77-9cad-f0a374ce4708" providerId="ADAL" clId="{EAB68707-64D2-4036-9D5D-C107AE7D39A4}" dt="2023-12-05T17:56:59.590" v="2658" actId="1076"/>
          <ac:picMkLst>
            <pc:docMk/>
            <pc:sldMk cId="1547012370" sldId="330"/>
            <ac:picMk id="3" creationId="{F337806C-A306-1F68-0BCB-182AC66245D9}"/>
          </ac:picMkLst>
        </pc:picChg>
        <pc:picChg chg="add mod">
          <ac:chgData name="Akujobi, John  - SDSU Student" userId="2496a094-1a0b-4f77-9cad-f0a374ce4708" providerId="ADAL" clId="{EAB68707-64D2-4036-9D5D-C107AE7D39A4}" dt="2023-12-05T17:56:34.306" v="2651" actId="1076"/>
          <ac:picMkLst>
            <pc:docMk/>
            <pc:sldMk cId="1547012370" sldId="330"/>
            <ac:picMk id="53" creationId="{68BEB045-A720-91AE-F2DA-DDC777D94B63}"/>
          </ac:picMkLst>
        </pc:picChg>
        <pc:picChg chg="add mod">
          <ac:chgData name="Akujobi, John  - SDSU Student" userId="2496a094-1a0b-4f77-9cad-f0a374ce4708" providerId="ADAL" clId="{EAB68707-64D2-4036-9D5D-C107AE7D39A4}" dt="2023-12-05T17:58:01.160" v="2671" actId="1036"/>
          <ac:picMkLst>
            <pc:docMk/>
            <pc:sldMk cId="1547012370" sldId="330"/>
            <ac:picMk id="55" creationId="{0AC49ACD-9DDC-3FCB-18F1-741277047B86}"/>
          </ac:picMkLst>
        </pc:picChg>
        <pc:picChg chg="add mod">
          <ac:chgData name="Akujobi, John  - SDSU Student" userId="2496a094-1a0b-4f77-9cad-f0a374ce4708" providerId="ADAL" clId="{EAB68707-64D2-4036-9D5D-C107AE7D39A4}" dt="2023-12-06T01:36:35.348" v="7281" actId="14100"/>
          <ac:picMkLst>
            <pc:docMk/>
            <pc:sldMk cId="1547012370" sldId="330"/>
            <ac:picMk id="57" creationId="{D2EB7281-DF81-4D1C-4C86-96495531CA8A}"/>
          </ac:picMkLst>
        </pc:picChg>
        <pc:picChg chg="add mod">
          <ac:chgData name="Akujobi, John  - SDSU Student" userId="2496a094-1a0b-4f77-9cad-f0a374ce4708" providerId="ADAL" clId="{EAB68707-64D2-4036-9D5D-C107AE7D39A4}" dt="2023-12-05T21:22:16.657" v="4378" actId="1076"/>
          <ac:picMkLst>
            <pc:docMk/>
            <pc:sldMk cId="1547012370" sldId="330"/>
            <ac:picMk id="59" creationId="{B569959C-53C2-C839-FFE7-36BFC6A5F80A}"/>
          </ac:picMkLst>
        </pc:picChg>
        <pc:picChg chg="add del mod">
          <ac:chgData name="Akujobi, John  - SDSU Student" userId="2496a094-1a0b-4f77-9cad-f0a374ce4708" providerId="ADAL" clId="{EAB68707-64D2-4036-9D5D-C107AE7D39A4}" dt="2023-12-05T09:01:58.984" v="2349" actId="478"/>
          <ac:picMkLst>
            <pc:docMk/>
            <pc:sldMk cId="1547012370" sldId="330"/>
            <ac:picMk id="61" creationId="{B21B5904-44B8-F4C7-78EB-B45B4999DC67}"/>
          </ac:picMkLst>
        </pc:picChg>
        <pc:picChg chg="add mod">
          <ac:chgData name="Akujobi, John  - SDSU Student" userId="2496a094-1a0b-4f77-9cad-f0a374ce4708" providerId="ADAL" clId="{EAB68707-64D2-4036-9D5D-C107AE7D39A4}" dt="2023-12-05T21:25:38.784" v="4478" actId="1076"/>
          <ac:picMkLst>
            <pc:docMk/>
            <pc:sldMk cId="1547012370" sldId="330"/>
            <ac:picMk id="63" creationId="{B2A77867-2E48-87D8-4FA4-64A26CACF5AC}"/>
          </ac:picMkLst>
        </pc:picChg>
        <pc:picChg chg="add mod">
          <ac:chgData name="Akujobi, John  - SDSU Student" userId="2496a094-1a0b-4f77-9cad-f0a374ce4708" providerId="ADAL" clId="{EAB68707-64D2-4036-9D5D-C107AE7D39A4}" dt="2023-12-05T21:25:31.844" v="4477" actId="1076"/>
          <ac:picMkLst>
            <pc:docMk/>
            <pc:sldMk cId="1547012370" sldId="330"/>
            <ac:picMk id="1026" creationId="{4D873DC8-29B8-927C-77C5-713DB240780E}"/>
          </ac:picMkLst>
        </pc:picChg>
        <pc:picChg chg="add del mod">
          <ac:chgData name="Akujobi, John  - SDSU Student" userId="2496a094-1a0b-4f77-9cad-f0a374ce4708" providerId="ADAL" clId="{EAB68707-64D2-4036-9D5D-C107AE7D39A4}" dt="2023-12-05T08:56:32.925" v="2317"/>
          <ac:picMkLst>
            <pc:docMk/>
            <pc:sldMk cId="1547012370" sldId="330"/>
            <ac:picMk id="2050" creationId="{745F50D6-39EE-FCBB-AB81-FE3B70AC3549}"/>
          </ac:picMkLst>
        </pc:picChg>
        <pc:picChg chg="add mod">
          <ac:chgData name="Akujobi, John  - SDSU Student" userId="2496a094-1a0b-4f77-9cad-f0a374ce4708" providerId="ADAL" clId="{EAB68707-64D2-4036-9D5D-C107AE7D39A4}" dt="2023-12-05T09:13:33.074" v="2449" actId="1076"/>
          <ac:picMkLst>
            <pc:docMk/>
            <pc:sldMk cId="1547012370" sldId="330"/>
            <ac:picMk id="2051" creationId="{F77C6B14-8CF4-A0CB-4958-5CA03D3EB224}"/>
          </ac:picMkLst>
        </pc:picChg>
        <pc:picChg chg="add mod">
          <ac:chgData name="Akujobi, John  - SDSU Student" userId="2496a094-1a0b-4f77-9cad-f0a374ce4708" providerId="ADAL" clId="{EAB68707-64D2-4036-9D5D-C107AE7D39A4}" dt="2023-12-05T09:13:49.635" v="2452" actId="1076"/>
          <ac:picMkLst>
            <pc:docMk/>
            <pc:sldMk cId="1547012370" sldId="330"/>
            <ac:picMk id="2052" creationId="{2B548CCF-18B5-2C71-A86F-C6AFB5826529}"/>
          </ac:picMkLst>
        </pc:picChg>
        <pc:picChg chg="add mod ord">
          <ac:chgData name="Akujobi, John  - SDSU Student" userId="2496a094-1a0b-4f77-9cad-f0a374ce4708" providerId="ADAL" clId="{EAB68707-64D2-4036-9D5D-C107AE7D39A4}" dt="2023-12-05T21:25:15.169" v="4475" actId="1076"/>
          <ac:picMkLst>
            <pc:docMk/>
            <pc:sldMk cId="1547012370" sldId="330"/>
            <ac:picMk id="2054" creationId="{AFFB6B97-28D2-02DF-A818-949CBFD27C75}"/>
          </ac:picMkLst>
        </pc:picChg>
        <pc:picChg chg="add mod">
          <ac:chgData name="Akujobi, John  - SDSU Student" userId="2496a094-1a0b-4f77-9cad-f0a374ce4708" providerId="ADAL" clId="{EAB68707-64D2-4036-9D5D-C107AE7D39A4}" dt="2023-12-05T21:23:48.270" v="4429" actId="1076"/>
          <ac:picMkLst>
            <pc:docMk/>
            <pc:sldMk cId="1547012370" sldId="330"/>
            <ac:picMk id="2056" creationId="{57A8F7E7-D5F4-FD7A-A1AC-8B7638565F2F}"/>
          </ac:picMkLst>
        </pc:picChg>
        <pc:picChg chg="add mod">
          <ac:chgData name="Akujobi, John  - SDSU Student" userId="2496a094-1a0b-4f77-9cad-f0a374ce4708" providerId="ADAL" clId="{EAB68707-64D2-4036-9D5D-C107AE7D39A4}" dt="2023-12-05T09:13:33.074" v="2449" actId="1076"/>
          <ac:picMkLst>
            <pc:docMk/>
            <pc:sldMk cId="1547012370" sldId="330"/>
            <ac:picMk id="2057" creationId="{A87844C9-3AD1-FD9C-1F6E-C6C9B44F9611}"/>
          </ac:picMkLst>
        </pc:picChg>
        <pc:picChg chg="add mod">
          <ac:chgData name="Akujobi, John  - SDSU Student" userId="2496a094-1a0b-4f77-9cad-f0a374ce4708" providerId="ADAL" clId="{EAB68707-64D2-4036-9D5D-C107AE7D39A4}" dt="2023-12-05T17:58:01.160" v="2671" actId="1036"/>
          <ac:picMkLst>
            <pc:docMk/>
            <pc:sldMk cId="1547012370" sldId="330"/>
            <ac:picMk id="2058" creationId="{581F5BF3-038C-3B12-C9C0-86FC0EE4C270}"/>
          </ac:picMkLst>
        </pc:picChg>
      </pc:sldChg>
      <pc:sldChg chg="delSp del mod">
        <pc:chgData name="Akujobi, John  - SDSU Student" userId="2496a094-1a0b-4f77-9cad-f0a374ce4708" providerId="ADAL" clId="{EAB68707-64D2-4036-9D5D-C107AE7D39A4}" dt="2023-12-05T08:01:05.042" v="1347" actId="47"/>
        <pc:sldMkLst>
          <pc:docMk/>
          <pc:sldMk cId="3940008774" sldId="333"/>
        </pc:sldMkLst>
        <pc:spChg chg="del">
          <ac:chgData name="Akujobi, John  - SDSU Student" userId="2496a094-1a0b-4f77-9cad-f0a374ce4708" providerId="ADAL" clId="{EAB68707-64D2-4036-9D5D-C107AE7D39A4}" dt="2023-12-05T07:54:09.751" v="1323" actId="478"/>
          <ac:spMkLst>
            <pc:docMk/>
            <pc:sldMk cId="3940008774" sldId="333"/>
            <ac:spMk id="23" creationId="{5AC7E70D-2F6D-4AE2-87BD-E39BA3BCE1F3}"/>
          </ac:spMkLst>
        </pc:spChg>
        <pc:spChg chg="del">
          <ac:chgData name="Akujobi, John  - SDSU Student" userId="2496a094-1a0b-4f77-9cad-f0a374ce4708" providerId="ADAL" clId="{EAB68707-64D2-4036-9D5D-C107AE7D39A4}" dt="2023-12-05T07:54:10.685" v="1324" actId="478"/>
          <ac:spMkLst>
            <pc:docMk/>
            <pc:sldMk cId="3940008774" sldId="333"/>
            <ac:spMk id="24" creationId="{78AB9A11-4621-49B8-9C4C-1F95151662A6}"/>
          </ac:spMkLst>
        </pc:spChg>
        <pc:spChg chg="del">
          <ac:chgData name="Akujobi, John  - SDSU Student" userId="2496a094-1a0b-4f77-9cad-f0a374ce4708" providerId="ADAL" clId="{EAB68707-64D2-4036-9D5D-C107AE7D39A4}" dt="2023-12-05T07:54:08.781" v="1322" actId="478"/>
          <ac:spMkLst>
            <pc:docMk/>
            <pc:sldMk cId="3940008774" sldId="333"/>
            <ac:spMk id="25" creationId="{BBB31939-8DCD-4BD3-A91A-B0CBE60D134F}"/>
          </ac:spMkLst>
        </pc:spChg>
        <pc:spChg chg="del">
          <ac:chgData name="Akujobi, John  - SDSU Student" userId="2496a094-1a0b-4f77-9cad-f0a374ce4708" providerId="ADAL" clId="{EAB68707-64D2-4036-9D5D-C107AE7D39A4}" dt="2023-12-05T07:54:07.866" v="1321" actId="478"/>
          <ac:spMkLst>
            <pc:docMk/>
            <pc:sldMk cId="3940008774" sldId="333"/>
            <ac:spMk id="26" creationId="{6C3DE001-20BB-47F3-AB78-C1F5AE68864B}"/>
          </ac:spMkLst>
        </pc:spChg>
      </pc:sldChg>
      <pc:sldChg chg="del">
        <pc:chgData name="Akujobi, John  - SDSU Student" userId="2496a094-1a0b-4f77-9cad-f0a374ce4708" providerId="ADAL" clId="{EAB68707-64D2-4036-9D5D-C107AE7D39A4}" dt="2023-12-05T07:57:13.799" v="1338" actId="47"/>
        <pc:sldMkLst>
          <pc:docMk/>
          <pc:sldMk cId="2682271074" sldId="334"/>
        </pc:sldMkLst>
      </pc:sldChg>
      <pc:sldChg chg="addSp delSp modSp add del mod ord modTransition modClrScheme chgLayout">
        <pc:chgData name="Akujobi, John  - SDSU Student" userId="2496a094-1a0b-4f77-9cad-f0a374ce4708" providerId="ADAL" clId="{EAB68707-64D2-4036-9D5D-C107AE7D39A4}" dt="2023-12-06T05:10:21.002" v="7908"/>
        <pc:sldMkLst>
          <pc:docMk/>
          <pc:sldMk cId="3883369230" sldId="335"/>
        </pc:sldMkLst>
        <pc:spChg chg="del topLvl">
          <ac:chgData name="Akujobi, John  - SDSU Student" userId="2496a094-1a0b-4f77-9cad-f0a374ce4708" providerId="ADAL" clId="{EAB68707-64D2-4036-9D5D-C107AE7D39A4}" dt="2023-12-05T20:54:57.012" v="3405" actId="478"/>
          <ac:spMkLst>
            <pc:docMk/>
            <pc:sldMk cId="3883369230" sldId="335"/>
            <ac:spMk id="3" creationId="{23E380AD-CF28-6C32-5B20-93CC6A2359B9}"/>
          </ac:spMkLst>
        </pc:spChg>
        <pc:spChg chg="del mod topLvl">
          <ac:chgData name="Akujobi, John  - SDSU Student" userId="2496a094-1a0b-4f77-9cad-f0a374ce4708" providerId="ADAL" clId="{EAB68707-64D2-4036-9D5D-C107AE7D39A4}" dt="2023-12-05T20:55:02.667" v="3408" actId="478"/>
          <ac:spMkLst>
            <pc:docMk/>
            <pc:sldMk cId="3883369230" sldId="335"/>
            <ac:spMk id="4" creationId="{F15A63DE-E9AA-E8C9-27CC-1D6C558588D0}"/>
          </ac:spMkLst>
        </pc:spChg>
        <pc:spChg chg="add del mod ord">
          <ac:chgData name="Akujobi, John  - SDSU Student" userId="2496a094-1a0b-4f77-9cad-f0a374ce4708" providerId="ADAL" clId="{EAB68707-64D2-4036-9D5D-C107AE7D39A4}" dt="2023-12-06T00:44:53.354" v="7087" actId="478"/>
          <ac:spMkLst>
            <pc:docMk/>
            <pc:sldMk cId="3883369230" sldId="335"/>
            <ac:spMk id="7" creationId="{068CF10F-48AF-42B9-A0B3-BE85BC1D817F}"/>
          </ac:spMkLst>
        </pc:spChg>
        <pc:spChg chg="add mod">
          <ac:chgData name="Akujobi, John  - SDSU Student" userId="2496a094-1a0b-4f77-9cad-f0a374ce4708" providerId="ADAL" clId="{EAB68707-64D2-4036-9D5D-C107AE7D39A4}" dt="2023-12-06T00:46:47.576" v="7090" actId="207"/>
          <ac:spMkLst>
            <pc:docMk/>
            <pc:sldMk cId="3883369230" sldId="335"/>
            <ac:spMk id="8" creationId="{8B70A787-7B32-CA63-B6E3-296D73ECF728}"/>
          </ac:spMkLst>
        </pc:spChg>
        <pc:spChg chg="add mod">
          <ac:chgData name="Akujobi, John  - SDSU Student" userId="2496a094-1a0b-4f77-9cad-f0a374ce4708" providerId="ADAL" clId="{EAB68707-64D2-4036-9D5D-C107AE7D39A4}" dt="2023-12-06T00:49:06.962" v="7092" actId="207"/>
          <ac:spMkLst>
            <pc:docMk/>
            <pc:sldMk cId="3883369230" sldId="335"/>
            <ac:spMk id="9" creationId="{B68B510C-3B6C-A3B5-630B-BC8048EE7962}"/>
          </ac:spMkLst>
        </pc:spChg>
        <pc:spChg chg="add mod">
          <ac:chgData name="Akujobi, John  - SDSU Student" userId="2496a094-1a0b-4f77-9cad-f0a374ce4708" providerId="ADAL" clId="{EAB68707-64D2-4036-9D5D-C107AE7D39A4}" dt="2023-12-06T00:46:47.576" v="7090" actId="207"/>
          <ac:spMkLst>
            <pc:docMk/>
            <pc:sldMk cId="3883369230" sldId="335"/>
            <ac:spMk id="10" creationId="{5C7634EA-546A-DF36-81DA-5968C3BFE51A}"/>
          </ac:spMkLst>
        </pc:spChg>
        <pc:spChg chg="add mod">
          <ac:chgData name="Akujobi, John  - SDSU Student" userId="2496a094-1a0b-4f77-9cad-f0a374ce4708" providerId="ADAL" clId="{EAB68707-64D2-4036-9D5D-C107AE7D39A4}" dt="2023-12-06T00:46:47.576" v="7090" actId="207"/>
          <ac:spMkLst>
            <pc:docMk/>
            <pc:sldMk cId="3883369230" sldId="335"/>
            <ac:spMk id="11" creationId="{9AFEDA82-8D8B-7EBE-2905-326846CAC19E}"/>
          </ac:spMkLst>
        </pc:spChg>
        <pc:spChg chg="del topLvl">
          <ac:chgData name="Akujobi, John  - SDSU Student" userId="2496a094-1a0b-4f77-9cad-f0a374ce4708" providerId="ADAL" clId="{EAB68707-64D2-4036-9D5D-C107AE7D39A4}" dt="2023-12-05T20:54:53.769" v="3403" actId="478"/>
          <ac:spMkLst>
            <pc:docMk/>
            <pc:sldMk cId="3883369230" sldId="335"/>
            <ac:spMk id="13" creationId="{F5FFDDB5-F6E5-418F-965C-BD7CE5F17D5E}"/>
          </ac:spMkLst>
        </pc:spChg>
        <pc:spChg chg="del mod topLvl">
          <ac:chgData name="Akujobi, John  - SDSU Student" userId="2496a094-1a0b-4f77-9cad-f0a374ce4708" providerId="ADAL" clId="{EAB68707-64D2-4036-9D5D-C107AE7D39A4}" dt="2023-12-05T20:54:50.692" v="3401" actId="21"/>
          <ac:spMkLst>
            <pc:docMk/>
            <pc:sldMk cId="3883369230" sldId="335"/>
            <ac:spMk id="14" creationId="{7BDD2E45-7B26-478B-915F-F6EF5EFF01C7}"/>
          </ac:spMkLst>
        </pc:spChg>
        <pc:spChg chg="add del mod">
          <ac:chgData name="Akujobi, John  - SDSU Student" userId="2496a094-1a0b-4f77-9cad-f0a374ce4708" providerId="ADAL" clId="{EAB68707-64D2-4036-9D5D-C107AE7D39A4}" dt="2023-12-05T21:09:57.061" v="4035" actId="478"/>
          <ac:spMkLst>
            <pc:docMk/>
            <pc:sldMk cId="3883369230" sldId="335"/>
            <ac:spMk id="15" creationId="{7EB051DD-4F3B-C117-B080-D142B415E6E0}"/>
          </ac:spMkLst>
        </pc:spChg>
        <pc:spChg chg="add mod ord">
          <ac:chgData name="Akujobi, John  - SDSU Student" userId="2496a094-1a0b-4f77-9cad-f0a374ce4708" providerId="ADAL" clId="{EAB68707-64D2-4036-9D5D-C107AE7D39A4}" dt="2023-12-06T00:49:20.054" v="7094" actId="17032"/>
          <ac:spMkLst>
            <pc:docMk/>
            <pc:sldMk cId="3883369230" sldId="335"/>
            <ac:spMk id="16" creationId="{DF245844-294C-E097-F4CF-70F1C9794FC5}"/>
          </ac:spMkLst>
        </pc:spChg>
        <pc:spChg chg="add del mod ord">
          <ac:chgData name="Akujobi, John  - SDSU Student" userId="2496a094-1a0b-4f77-9cad-f0a374ce4708" providerId="ADAL" clId="{EAB68707-64D2-4036-9D5D-C107AE7D39A4}" dt="2023-12-06T00:49:25.635" v="7096" actId="478"/>
          <ac:spMkLst>
            <pc:docMk/>
            <pc:sldMk cId="3883369230" sldId="335"/>
            <ac:spMk id="17" creationId="{0CEFF24E-75FF-5343-DCBA-1A1CA05F9A7D}"/>
          </ac:spMkLst>
        </pc:spChg>
        <pc:spChg chg="mod">
          <ac:chgData name="Akujobi, John  - SDSU Student" userId="2496a094-1a0b-4f77-9cad-f0a374ce4708" providerId="ADAL" clId="{EAB68707-64D2-4036-9D5D-C107AE7D39A4}" dt="2023-12-06T00:53:02.177" v="7121" actId="122"/>
          <ac:spMkLst>
            <pc:docMk/>
            <pc:sldMk cId="3883369230" sldId="335"/>
            <ac:spMk id="18" creationId="{40D44AFD-83D1-446D-BD72-D495CCDC0259}"/>
          </ac:spMkLst>
        </pc:spChg>
        <pc:grpChg chg="del">
          <ac:chgData name="Akujobi, John  - SDSU Student" userId="2496a094-1a0b-4f77-9cad-f0a374ce4708" providerId="ADAL" clId="{EAB68707-64D2-4036-9D5D-C107AE7D39A4}" dt="2023-12-05T20:54:57.012" v="3405" actId="478"/>
          <ac:grpSpMkLst>
            <pc:docMk/>
            <pc:sldMk cId="3883369230" sldId="335"/>
            <ac:grpSpMk id="2" creationId="{4BA3A223-1DD5-7324-170C-D7DD0BA5DB43}"/>
          </ac:grpSpMkLst>
        </pc:grpChg>
        <pc:grpChg chg="del mod">
          <ac:chgData name="Akujobi, John  - SDSU Student" userId="2496a094-1a0b-4f77-9cad-f0a374ce4708" providerId="ADAL" clId="{EAB68707-64D2-4036-9D5D-C107AE7D39A4}" dt="2023-12-05T20:54:50.692" v="3401" actId="21"/>
          <ac:grpSpMkLst>
            <pc:docMk/>
            <pc:sldMk cId="3883369230" sldId="335"/>
            <ac:grpSpMk id="12" creationId="{5DC8DE8C-9590-4880-973D-244A6BCF3EC4}"/>
          </ac:grpSpMkLst>
        </pc:grpChg>
        <pc:graphicFrameChg chg="add del mod">
          <ac:chgData name="Akujobi, John  - SDSU Student" userId="2496a094-1a0b-4f77-9cad-f0a374ce4708" providerId="ADAL" clId="{EAB68707-64D2-4036-9D5D-C107AE7D39A4}" dt="2023-12-05T07:50:11.789" v="1314"/>
          <ac:graphicFrameMkLst>
            <pc:docMk/>
            <pc:sldMk cId="3883369230" sldId="335"/>
            <ac:graphicFrameMk id="5" creationId="{6009A66F-CEB6-4870-59F4-A0957BAB2A53}"/>
          </ac:graphicFrameMkLst>
        </pc:graphicFrameChg>
        <pc:graphicFrameChg chg="add del mod modGraphic">
          <ac:chgData name="Akujobi, John  - SDSU Student" userId="2496a094-1a0b-4f77-9cad-f0a374ce4708" providerId="ADAL" clId="{EAB68707-64D2-4036-9D5D-C107AE7D39A4}" dt="2023-12-05T07:50:35.600" v="1318"/>
          <ac:graphicFrameMkLst>
            <pc:docMk/>
            <pc:sldMk cId="3883369230" sldId="335"/>
            <ac:graphicFrameMk id="6" creationId="{443AD950-7BA5-D09D-E256-98A31290F753}"/>
          </ac:graphicFrameMkLst>
        </pc:graphicFrameChg>
        <pc:picChg chg="add mod">
          <ac:chgData name="Akujobi, John  - SDSU Student" userId="2496a094-1a0b-4f77-9cad-f0a374ce4708" providerId="ADAL" clId="{EAB68707-64D2-4036-9D5D-C107AE7D39A4}" dt="2023-12-05T21:14:56.003" v="4105" actId="1076"/>
          <ac:picMkLst>
            <pc:docMk/>
            <pc:sldMk cId="3883369230" sldId="335"/>
            <ac:picMk id="6" creationId="{D86592BF-8C43-8F7E-6369-AED3120CCAC9}"/>
          </ac:picMkLst>
        </pc:picChg>
      </pc:sldChg>
      <pc:sldChg chg="del">
        <pc:chgData name="Akujobi, John  - SDSU Student" userId="2496a094-1a0b-4f77-9cad-f0a374ce4708" providerId="ADAL" clId="{EAB68707-64D2-4036-9D5D-C107AE7D39A4}" dt="2023-12-05T07:57:18.682" v="1339" actId="47"/>
        <pc:sldMkLst>
          <pc:docMk/>
          <pc:sldMk cId="4005271684" sldId="336"/>
        </pc:sldMkLst>
      </pc:sldChg>
      <pc:sldChg chg="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4157788945" sldId="339"/>
        </pc:sldMkLst>
      </pc:sldChg>
      <pc:sldChg chg="modSp mod 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2797910679" sldId="341"/>
        </pc:sldMkLst>
        <pc:spChg chg="mod">
          <ac:chgData name="Akujobi, John  - SDSU Student" userId="2496a094-1a0b-4f77-9cad-f0a374ce4708" providerId="ADAL" clId="{EAB68707-64D2-4036-9D5D-C107AE7D39A4}" dt="2023-12-05T08:50:21.426" v="2275" actId="14100"/>
          <ac:spMkLst>
            <pc:docMk/>
            <pc:sldMk cId="2797910679" sldId="341"/>
            <ac:spMk id="21" creationId="{E7C279EB-25F2-4AAC-812A-C5EF117055F7}"/>
          </ac:spMkLst>
        </pc:spChg>
      </pc:sldChg>
      <pc:sldChg chg="addSp modSp mod modTransition">
        <pc:chgData name="Akujobi, John  - SDSU Student" userId="2496a094-1a0b-4f77-9cad-f0a374ce4708" providerId="ADAL" clId="{EAB68707-64D2-4036-9D5D-C107AE7D39A4}" dt="2023-12-06T04:35:14.065" v="7401" actId="14100"/>
        <pc:sldMkLst>
          <pc:docMk/>
          <pc:sldMk cId="3961940653" sldId="342"/>
        </pc:sldMkLst>
        <pc:spChg chg="mod">
          <ac:chgData name="Akujobi, John  - SDSU Student" userId="2496a094-1a0b-4f77-9cad-f0a374ce4708" providerId="ADAL" clId="{EAB68707-64D2-4036-9D5D-C107AE7D39A4}" dt="2023-12-06T04:34:35.984" v="7339" actId="1076"/>
          <ac:spMkLst>
            <pc:docMk/>
            <pc:sldMk cId="3961940653" sldId="342"/>
            <ac:spMk id="8" creationId="{128D9887-9ED2-A159-8336-E27EDBDF80EA}"/>
          </ac:spMkLst>
        </pc:spChg>
        <pc:spChg chg="add mod">
          <ac:chgData name="Akujobi, John  - SDSU Student" userId="2496a094-1a0b-4f77-9cad-f0a374ce4708" providerId="ADAL" clId="{EAB68707-64D2-4036-9D5D-C107AE7D39A4}" dt="2023-12-06T04:34:28.807" v="7337" actId="14100"/>
          <ac:spMkLst>
            <pc:docMk/>
            <pc:sldMk cId="3961940653" sldId="342"/>
            <ac:spMk id="9" creationId="{88F5C468-277E-FCB0-949B-758F55AB8E23}"/>
          </ac:spMkLst>
        </pc:spChg>
        <pc:spChg chg="add mod">
          <ac:chgData name="Akujobi, John  - SDSU Student" userId="2496a094-1a0b-4f77-9cad-f0a374ce4708" providerId="ADAL" clId="{EAB68707-64D2-4036-9D5D-C107AE7D39A4}" dt="2023-12-06T04:35:14.065" v="7401" actId="14100"/>
          <ac:spMkLst>
            <pc:docMk/>
            <pc:sldMk cId="3961940653" sldId="342"/>
            <ac:spMk id="10" creationId="{84AE790A-6462-AE47-A9EC-1A0636F08EA5}"/>
          </ac:spMkLst>
        </pc:spChg>
        <pc:spChg chg="add mod">
          <ac:chgData name="Akujobi, John  - SDSU Student" userId="2496a094-1a0b-4f77-9cad-f0a374ce4708" providerId="ADAL" clId="{EAB68707-64D2-4036-9D5D-C107AE7D39A4}" dt="2023-12-06T04:34:39.465" v="7341" actId="571"/>
          <ac:spMkLst>
            <pc:docMk/>
            <pc:sldMk cId="3961940653" sldId="342"/>
            <ac:spMk id="12" creationId="{7705C8EE-A864-635F-D58C-125DE0745181}"/>
          </ac:spMkLst>
        </pc:spChg>
        <pc:spChg chg="add mod">
          <ac:chgData name="Akujobi, John  - SDSU Student" userId="2496a094-1a0b-4f77-9cad-f0a374ce4708" providerId="ADAL" clId="{EAB68707-64D2-4036-9D5D-C107AE7D39A4}" dt="2023-12-06T04:34:39.465" v="7341" actId="571"/>
          <ac:spMkLst>
            <pc:docMk/>
            <pc:sldMk cId="3961940653" sldId="342"/>
            <ac:spMk id="13" creationId="{8A234BC0-810A-69D8-FC60-BB66D6CE79AB}"/>
          </ac:spMkLst>
        </pc:spChg>
        <pc:spChg chg="add mod">
          <ac:chgData name="Akujobi, John  - SDSU Student" userId="2496a094-1a0b-4f77-9cad-f0a374ce4708" providerId="ADAL" clId="{EAB68707-64D2-4036-9D5D-C107AE7D39A4}" dt="2023-12-06T04:34:51.732" v="7352" actId="14100"/>
          <ac:spMkLst>
            <pc:docMk/>
            <pc:sldMk cId="3961940653" sldId="342"/>
            <ac:spMk id="14" creationId="{4D122520-F17E-CC8F-9B1E-832F5E614C99}"/>
          </ac:spMkLst>
        </pc:spChg>
        <pc:spChg chg="mod">
          <ac:chgData name="Akujobi, John  - SDSU Student" userId="2496a094-1a0b-4f77-9cad-f0a374ce4708" providerId="ADAL" clId="{EAB68707-64D2-4036-9D5D-C107AE7D39A4}" dt="2023-12-05T08:49:03.608" v="2268" actId="1076"/>
          <ac:spMkLst>
            <pc:docMk/>
            <pc:sldMk cId="3961940653" sldId="342"/>
            <ac:spMk id="21" creationId="{E0DE7A2F-810E-4975-B844-963C3BF342DD}"/>
          </ac:spMkLst>
        </pc:spChg>
        <pc:spChg chg="mod">
          <ac:chgData name="Akujobi, John  - SDSU Student" userId="2496a094-1a0b-4f77-9cad-f0a374ce4708" providerId="ADAL" clId="{EAB68707-64D2-4036-9D5D-C107AE7D39A4}" dt="2023-12-05T08:49:09.494" v="2269" actId="1076"/>
          <ac:spMkLst>
            <pc:docMk/>
            <pc:sldMk cId="3961940653" sldId="342"/>
            <ac:spMk id="31" creationId="{7896B388-0472-4C18-832D-0BB6C45B6D2E}"/>
          </ac:spMkLst>
        </pc:spChg>
        <pc:spChg chg="mod">
          <ac:chgData name="Akujobi, John  - SDSU Student" userId="2496a094-1a0b-4f77-9cad-f0a374ce4708" providerId="ADAL" clId="{EAB68707-64D2-4036-9D5D-C107AE7D39A4}" dt="2023-12-05T08:49:09.494" v="2269" actId="1076"/>
          <ac:spMkLst>
            <pc:docMk/>
            <pc:sldMk cId="3961940653" sldId="342"/>
            <ac:spMk id="32" creationId="{FE290418-5AB1-4B01-8785-FE7B53165B21}"/>
          </ac:spMkLst>
        </pc:spChg>
        <pc:spChg chg="mod">
          <ac:chgData name="Akujobi, John  - SDSU Student" userId="2496a094-1a0b-4f77-9cad-f0a374ce4708" providerId="ADAL" clId="{EAB68707-64D2-4036-9D5D-C107AE7D39A4}" dt="2023-12-05T08:32:26.526" v="2115" actId="20577"/>
          <ac:spMkLst>
            <pc:docMk/>
            <pc:sldMk cId="3961940653" sldId="342"/>
            <ac:spMk id="39" creationId="{EBA13EFD-AC64-43B3-B4A0-2E9A31D39EC0}"/>
          </ac:spMkLst>
        </pc:spChg>
        <pc:spChg chg="mod">
          <ac:chgData name="Akujobi, John  - SDSU Student" userId="2496a094-1a0b-4f77-9cad-f0a374ce4708" providerId="ADAL" clId="{EAB68707-64D2-4036-9D5D-C107AE7D39A4}" dt="2023-12-05T08:32:45.732" v="2119" actId="20577"/>
          <ac:spMkLst>
            <pc:docMk/>
            <pc:sldMk cId="3961940653" sldId="342"/>
            <ac:spMk id="42" creationId="{B4450691-BA72-4594-9DCF-649DCA9F9CE0}"/>
          </ac:spMkLst>
        </pc:spChg>
        <pc:spChg chg="mod">
          <ac:chgData name="Akujobi, John  - SDSU Student" userId="2496a094-1a0b-4f77-9cad-f0a374ce4708" providerId="ADAL" clId="{EAB68707-64D2-4036-9D5D-C107AE7D39A4}" dt="2023-12-05T08:32:21.890" v="2114" actId="6549"/>
          <ac:spMkLst>
            <pc:docMk/>
            <pc:sldMk cId="3961940653" sldId="342"/>
            <ac:spMk id="45" creationId="{C4F09001-6E6E-4B29-9D61-3249269BF986}"/>
          </ac:spMkLst>
        </pc:spChg>
        <pc:spChg chg="mod">
          <ac:chgData name="Akujobi, John  - SDSU Student" userId="2496a094-1a0b-4f77-9cad-f0a374ce4708" providerId="ADAL" clId="{EAB68707-64D2-4036-9D5D-C107AE7D39A4}" dt="2023-12-05T08:33:03.356" v="2129" actId="14100"/>
          <ac:spMkLst>
            <pc:docMk/>
            <pc:sldMk cId="3961940653" sldId="342"/>
            <ac:spMk id="60" creationId="{3A9A7228-48E8-4464-A085-14C51091CEC7}"/>
          </ac:spMkLst>
        </pc:spChg>
        <pc:grpChg chg="mod">
          <ac:chgData name="Akujobi, John  - SDSU Student" userId="2496a094-1a0b-4f77-9cad-f0a374ce4708" providerId="ADAL" clId="{EAB68707-64D2-4036-9D5D-C107AE7D39A4}" dt="2023-12-05T06:58:27.111" v="549" actId="688"/>
          <ac:grpSpMkLst>
            <pc:docMk/>
            <pc:sldMk cId="3961940653" sldId="342"/>
            <ac:grpSpMk id="35" creationId="{D10080F2-DC61-4320-ACE0-67A1388F9F7C}"/>
          </ac:grpSpMkLst>
        </pc:grpChg>
      </pc:sldChg>
      <pc:sldChg chg="addSp modSp mod modTransition">
        <pc:chgData name="Akujobi, John  - SDSU Student" userId="2496a094-1a0b-4f77-9cad-f0a374ce4708" providerId="ADAL" clId="{EAB68707-64D2-4036-9D5D-C107AE7D39A4}" dt="2023-12-06T04:59:00.089" v="7731" actId="20577"/>
        <pc:sldMkLst>
          <pc:docMk/>
          <pc:sldMk cId="1355184797" sldId="345"/>
        </pc:sldMkLst>
        <pc:spChg chg="add mod">
          <ac:chgData name="Akujobi, John  - SDSU Student" userId="2496a094-1a0b-4f77-9cad-f0a374ce4708" providerId="ADAL" clId="{EAB68707-64D2-4036-9D5D-C107AE7D39A4}" dt="2023-12-06T04:59:00.089" v="7731" actId="20577"/>
          <ac:spMkLst>
            <pc:docMk/>
            <pc:sldMk cId="1355184797" sldId="345"/>
            <ac:spMk id="2" creationId="{A4EC76F7-6AA3-7C8B-59C3-45B4449B4EA1}"/>
          </ac:spMkLst>
        </pc:spChg>
        <pc:spChg chg="mod">
          <ac:chgData name="Akujobi, John  - SDSU Student" userId="2496a094-1a0b-4f77-9cad-f0a374ce4708" providerId="ADAL" clId="{EAB68707-64D2-4036-9D5D-C107AE7D39A4}" dt="2023-12-06T02:14:51.226" v="7323" actId="404"/>
          <ac:spMkLst>
            <pc:docMk/>
            <pc:sldMk cId="1355184797" sldId="345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EAB68707-64D2-4036-9D5D-C107AE7D39A4}" dt="2023-12-06T04:57:45.521" v="7651" actId="20577"/>
          <ac:spMkLst>
            <pc:docMk/>
            <pc:sldMk cId="1355184797" sldId="345"/>
            <ac:spMk id="14" creationId="{A0E8E837-81E8-0F29-B753-359D9BE434E1}"/>
          </ac:spMkLst>
        </pc:spChg>
        <pc:spChg chg="mod">
          <ac:chgData name="Akujobi, John  - SDSU Student" userId="2496a094-1a0b-4f77-9cad-f0a374ce4708" providerId="ADAL" clId="{EAB68707-64D2-4036-9D5D-C107AE7D39A4}" dt="2023-12-06T04:58:56.083" v="7730" actId="20577"/>
          <ac:spMkLst>
            <pc:docMk/>
            <pc:sldMk cId="1355184797" sldId="345"/>
            <ac:spMk id="17" creationId="{C5243088-B090-52D3-44AA-3FD25BC2CECD}"/>
          </ac:spMkLst>
        </pc:spChg>
        <pc:cxnChg chg="add mod">
          <ac:chgData name="Akujobi, John  - SDSU Student" userId="2496a094-1a0b-4f77-9cad-f0a374ce4708" providerId="ADAL" clId="{EAB68707-64D2-4036-9D5D-C107AE7D39A4}" dt="2023-12-06T02:15:21.738" v="7332" actId="1076"/>
          <ac:cxnSpMkLst>
            <pc:docMk/>
            <pc:sldMk cId="1355184797" sldId="345"/>
            <ac:cxnSpMk id="3" creationId="{3B10443C-8AA9-3A99-0625-EF223C41EECC}"/>
          </ac:cxnSpMkLst>
        </pc:cxnChg>
        <pc:cxnChg chg="mod">
          <ac:chgData name="Akujobi, John  - SDSU Student" userId="2496a094-1a0b-4f77-9cad-f0a374ce4708" providerId="ADAL" clId="{EAB68707-64D2-4036-9D5D-C107AE7D39A4}" dt="2023-12-06T02:14:59.556" v="7325" actId="1076"/>
          <ac:cxnSpMkLst>
            <pc:docMk/>
            <pc:sldMk cId="1355184797" sldId="345"/>
            <ac:cxnSpMk id="20" creationId="{BD2A7F39-E925-F08B-489C-AF4FEB661AE5}"/>
          </ac:cxnSpMkLst>
        </pc:cxnChg>
      </pc:sldChg>
      <pc:sldChg chg="addSp modSp mod modTransition">
        <pc:chgData name="Akujobi, John  - SDSU Student" userId="2496a094-1a0b-4f77-9cad-f0a374ce4708" providerId="ADAL" clId="{EAB68707-64D2-4036-9D5D-C107AE7D39A4}" dt="2023-12-06T02:12:51.347" v="7289" actId="1076"/>
        <pc:sldMkLst>
          <pc:docMk/>
          <pc:sldMk cId="1561092966" sldId="346"/>
        </pc:sldMkLst>
        <pc:spChg chg="add mod">
          <ac:chgData name="Akujobi, John  - SDSU Student" userId="2496a094-1a0b-4f77-9cad-f0a374ce4708" providerId="ADAL" clId="{EAB68707-64D2-4036-9D5D-C107AE7D39A4}" dt="2023-12-06T02:12:31.556" v="7285" actId="255"/>
          <ac:spMkLst>
            <pc:docMk/>
            <pc:sldMk cId="1561092966" sldId="346"/>
            <ac:spMk id="2" creationId="{263C4EF3-B996-6271-A67C-B86DE4D05325}"/>
          </ac:spMkLst>
        </pc:spChg>
        <pc:spChg chg="mod">
          <ac:chgData name="Akujobi, John  - SDSU Student" userId="2496a094-1a0b-4f77-9cad-f0a374ce4708" providerId="ADAL" clId="{EAB68707-64D2-4036-9D5D-C107AE7D39A4}" dt="2023-12-06T02:12:45.735" v="7288" actId="404"/>
          <ac:spMkLst>
            <pc:docMk/>
            <pc:sldMk cId="1561092966" sldId="346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EAB68707-64D2-4036-9D5D-C107AE7D39A4}" dt="2023-12-06T02:12:51.347" v="7289" actId="1076"/>
          <ac:spMkLst>
            <pc:docMk/>
            <pc:sldMk cId="1561092966" sldId="346"/>
            <ac:spMk id="14" creationId="{A0E8E837-81E8-0F29-B753-359D9BE434E1}"/>
          </ac:spMkLst>
        </pc:spChg>
        <pc:spChg chg="mod">
          <ac:chgData name="Akujobi, John  - SDSU Student" userId="2496a094-1a0b-4f77-9cad-f0a374ce4708" providerId="ADAL" clId="{EAB68707-64D2-4036-9D5D-C107AE7D39A4}" dt="2023-12-06T02:12:42.641" v="7287" actId="1076"/>
          <ac:spMkLst>
            <pc:docMk/>
            <pc:sldMk cId="1561092966" sldId="346"/>
            <ac:spMk id="17" creationId="{C5243088-B090-52D3-44AA-3FD25BC2CECD}"/>
          </ac:spMkLst>
        </pc:spChg>
        <pc:cxnChg chg="add mod">
          <ac:chgData name="Akujobi, John  - SDSU Student" userId="2496a094-1a0b-4f77-9cad-f0a374ce4708" providerId="ADAL" clId="{EAB68707-64D2-4036-9D5D-C107AE7D39A4}" dt="2023-12-05T08:24:58.981" v="2027" actId="1076"/>
          <ac:cxnSpMkLst>
            <pc:docMk/>
            <pc:sldMk cId="1561092966" sldId="346"/>
            <ac:cxnSpMk id="3" creationId="{78A9F6C1-FC02-F877-9D8F-451168F69AC6}"/>
          </ac:cxnSpMkLst>
        </pc:cxnChg>
        <pc:cxnChg chg="mod">
          <ac:chgData name="Akujobi, John  - SDSU Student" userId="2496a094-1a0b-4f77-9cad-f0a374ce4708" providerId="ADAL" clId="{EAB68707-64D2-4036-9D5D-C107AE7D39A4}" dt="2023-12-05T08:25:03.979" v="2028" actId="1076"/>
          <ac:cxnSpMkLst>
            <pc:docMk/>
            <pc:sldMk cId="1561092966" sldId="346"/>
            <ac:cxnSpMk id="20" creationId="{BD2A7F39-E925-F08B-489C-AF4FEB661AE5}"/>
          </ac:cxnSpMkLst>
        </pc:cxnChg>
      </pc:sldChg>
      <pc:sldChg chg="addSp modSp mod modTransition">
        <pc:chgData name="Akujobi, John  - SDSU Student" userId="2496a094-1a0b-4f77-9cad-f0a374ce4708" providerId="ADAL" clId="{EAB68707-64D2-4036-9D5D-C107AE7D39A4}" dt="2023-12-06T04:48:44.648" v="7460" actId="14100"/>
        <pc:sldMkLst>
          <pc:docMk/>
          <pc:sldMk cId="2141244062" sldId="347"/>
        </pc:sldMkLst>
        <pc:spChg chg="add mod">
          <ac:chgData name="Akujobi, John  - SDSU Student" userId="2496a094-1a0b-4f77-9cad-f0a374ce4708" providerId="ADAL" clId="{EAB68707-64D2-4036-9D5D-C107AE7D39A4}" dt="2023-12-06T02:14:06.949" v="7314" actId="20577"/>
          <ac:spMkLst>
            <pc:docMk/>
            <pc:sldMk cId="2141244062" sldId="347"/>
            <ac:spMk id="2" creationId="{8B1EE9EB-7BAF-67DA-4F2A-E7CB0E61EEF9}"/>
          </ac:spMkLst>
        </pc:spChg>
        <pc:spChg chg="mod">
          <ac:chgData name="Akujobi, John  - SDSU Student" userId="2496a094-1a0b-4f77-9cad-f0a374ce4708" providerId="ADAL" clId="{EAB68707-64D2-4036-9D5D-C107AE7D39A4}" dt="2023-12-06T02:13:38.218" v="7297" actId="404"/>
          <ac:spMkLst>
            <pc:docMk/>
            <pc:sldMk cId="2141244062" sldId="347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EAB68707-64D2-4036-9D5D-C107AE7D39A4}" dt="2023-12-06T02:14:29.150" v="7317"/>
          <ac:spMkLst>
            <pc:docMk/>
            <pc:sldMk cId="2141244062" sldId="347"/>
            <ac:spMk id="14" creationId="{A0E8E837-81E8-0F29-B753-359D9BE434E1}"/>
          </ac:spMkLst>
        </pc:spChg>
        <pc:spChg chg="mod">
          <ac:chgData name="Akujobi, John  - SDSU Student" userId="2496a094-1a0b-4f77-9cad-f0a374ce4708" providerId="ADAL" clId="{EAB68707-64D2-4036-9D5D-C107AE7D39A4}" dt="2023-12-06T04:48:44.648" v="7460" actId="14100"/>
          <ac:spMkLst>
            <pc:docMk/>
            <pc:sldMk cId="2141244062" sldId="347"/>
            <ac:spMk id="17" creationId="{C5243088-B090-52D3-44AA-3FD25BC2CECD}"/>
          </ac:spMkLst>
        </pc:spChg>
        <pc:picChg chg="mod">
          <ac:chgData name="Akujobi, John  - SDSU Student" userId="2496a094-1a0b-4f77-9cad-f0a374ce4708" providerId="ADAL" clId="{EAB68707-64D2-4036-9D5D-C107AE7D39A4}" dt="2023-12-06T04:48:35.119" v="7459" actId="14826"/>
          <ac:picMkLst>
            <pc:docMk/>
            <pc:sldMk cId="2141244062" sldId="347"/>
            <ac:picMk id="4" creationId="{80219DBC-8443-931E-0C86-DC3FB9AA99A1}"/>
          </ac:picMkLst>
        </pc:picChg>
        <pc:cxnChg chg="add mod">
          <ac:chgData name="Akujobi, John  - SDSU Student" userId="2496a094-1a0b-4f77-9cad-f0a374ce4708" providerId="ADAL" clId="{EAB68707-64D2-4036-9D5D-C107AE7D39A4}" dt="2023-12-05T08:23:02.392" v="1969"/>
          <ac:cxnSpMkLst>
            <pc:docMk/>
            <pc:sldMk cId="2141244062" sldId="347"/>
            <ac:cxnSpMk id="3" creationId="{763D479E-4A9F-0D42-61B3-41780F791F25}"/>
          </ac:cxnSpMkLst>
        </pc:cxnChg>
        <pc:cxnChg chg="mod">
          <ac:chgData name="Akujobi, John  - SDSU Student" userId="2496a094-1a0b-4f77-9cad-f0a374ce4708" providerId="ADAL" clId="{EAB68707-64D2-4036-9D5D-C107AE7D39A4}" dt="2023-12-06T02:14:40.918" v="7322" actId="1076"/>
          <ac:cxnSpMkLst>
            <pc:docMk/>
            <pc:sldMk cId="2141244062" sldId="347"/>
            <ac:cxnSpMk id="20" creationId="{BD2A7F39-E925-F08B-489C-AF4FEB661AE5}"/>
          </ac:cxnSpMkLst>
        </pc:cxnChg>
      </pc:sldChg>
      <pc:sldChg chg="addSp delSp modSp mod ord modTransition modClrScheme chgLayout">
        <pc:chgData name="Akujobi, John  - SDSU Student" userId="2496a094-1a0b-4f77-9cad-f0a374ce4708" providerId="ADAL" clId="{EAB68707-64D2-4036-9D5D-C107AE7D39A4}" dt="2023-12-06T20:09:25.220" v="10558" actId="20577"/>
        <pc:sldMkLst>
          <pc:docMk/>
          <pc:sldMk cId="2515076934" sldId="348"/>
        </pc:sldMkLst>
        <pc:spChg chg="add del">
          <ac:chgData name="Akujobi, John  - SDSU Student" userId="2496a094-1a0b-4f77-9cad-f0a374ce4708" providerId="ADAL" clId="{EAB68707-64D2-4036-9D5D-C107AE7D39A4}" dt="2023-12-05T17:54:48.658" v="2648" actId="931"/>
          <ac:spMkLst>
            <pc:docMk/>
            <pc:sldMk cId="2515076934" sldId="348"/>
            <ac:spMk id="2" creationId="{41F0F711-4DD7-4A8A-96D3-0A5D31FE163F}"/>
          </ac:spMkLst>
        </pc:spChg>
        <pc:spChg chg="add mod">
          <ac:chgData name="Akujobi, John  - SDSU Student" userId="2496a094-1a0b-4f77-9cad-f0a374ce4708" providerId="ADAL" clId="{EAB68707-64D2-4036-9D5D-C107AE7D39A4}" dt="2023-12-06T05:11:48.979" v="8038" actId="20577"/>
          <ac:spMkLst>
            <pc:docMk/>
            <pc:sldMk cId="2515076934" sldId="348"/>
            <ac:spMk id="3" creationId="{64A854C7-B4AC-00F8-095B-578B28271E89}"/>
          </ac:spMkLst>
        </pc:spChg>
        <pc:spChg chg="add mod">
          <ac:chgData name="Akujobi, John  - SDSU Student" userId="2496a094-1a0b-4f77-9cad-f0a374ce4708" providerId="ADAL" clId="{EAB68707-64D2-4036-9D5D-C107AE7D39A4}" dt="2023-12-06T05:16:15.940" v="8266" actId="20577"/>
          <ac:spMkLst>
            <pc:docMk/>
            <pc:sldMk cId="2515076934" sldId="348"/>
            <ac:spMk id="5" creationId="{D3CCC9F1-0776-0048-698C-2D608C0F8E62}"/>
          </ac:spMkLst>
        </pc:spChg>
        <pc:spChg chg="mod">
          <ac:chgData name="Akujobi, John  - SDSU Student" userId="2496a094-1a0b-4f77-9cad-f0a374ce4708" providerId="ADAL" clId="{EAB68707-64D2-4036-9D5D-C107AE7D39A4}" dt="2023-12-06T20:09:25.220" v="10558" actId="20577"/>
          <ac:spMkLst>
            <pc:docMk/>
            <pc:sldMk cId="2515076934" sldId="348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EAB68707-64D2-4036-9D5D-C107AE7D39A4}" dt="2023-12-06T05:08:22.806" v="7835" actId="20577"/>
          <ac:spMkLst>
            <pc:docMk/>
            <pc:sldMk cId="2515076934" sldId="348"/>
            <ac:spMk id="14" creationId="{A0E8E837-81E8-0F29-B753-359D9BE434E1}"/>
          </ac:spMkLst>
        </pc:spChg>
        <pc:spChg chg="add del mod">
          <ac:chgData name="Akujobi, John  - SDSU Student" userId="2496a094-1a0b-4f77-9cad-f0a374ce4708" providerId="ADAL" clId="{EAB68707-64D2-4036-9D5D-C107AE7D39A4}" dt="2023-12-06T01:18:59.764" v="7204" actId="17032"/>
          <ac:spMkLst>
            <pc:docMk/>
            <pc:sldMk cId="2515076934" sldId="348"/>
            <ac:spMk id="16" creationId="{4DBF0303-B2B8-B9AE-F816-13D466259406}"/>
          </ac:spMkLst>
        </pc:spChg>
        <pc:spChg chg="del mod">
          <ac:chgData name="Akujobi, John  - SDSU Student" userId="2496a094-1a0b-4f77-9cad-f0a374ce4708" providerId="ADAL" clId="{EAB68707-64D2-4036-9D5D-C107AE7D39A4}" dt="2023-12-06T05:08:30.502" v="7836" actId="478"/>
          <ac:spMkLst>
            <pc:docMk/>
            <pc:sldMk cId="2515076934" sldId="348"/>
            <ac:spMk id="17" creationId="{C5243088-B090-52D3-44AA-3FD25BC2CECD}"/>
          </ac:spMkLst>
        </pc:spChg>
        <pc:picChg chg="add del mod">
          <ac:chgData name="Akujobi, John  - SDSU Student" userId="2496a094-1a0b-4f77-9cad-f0a374ce4708" providerId="ADAL" clId="{EAB68707-64D2-4036-9D5D-C107AE7D39A4}" dt="2023-12-05T17:54:44.215" v="2647" actId="931"/>
          <ac:picMkLst>
            <pc:docMk/>
            <pc:sldMk cId="2515076934" sldId="348"/>
            <ac:picMk id="8" creationId="{D3848C2F-413D-8859-E187-744DFA4C8F72}"/>
          </ac:picMkLst>
        </pc:picChg>
        <pc:picChg chg="add mod">
          <ac:chgData name="Akujobi, John  - SDSU Student" userId="2496a094-1a0b-4f77-9cad-f0a374ce4708" providerId="ADAL" clId="{EAB68707-64D2-4036-9D5D-C107AE7D39A4}" dt="2023-12-05T17:54:51.758" v="2649" actId="27614"/>
          <ac:picMkLst>
            <pc:docMk/>
            <pc:sldMk cId="2515076934" sldId="348"/>
            <ac:picMk id="10" creationId="{C47B4CF4-2DA4-BA59-937F-73B5D50C7840}"/>
          </ac:picMkLst>
        </pc:picChg>
        <pc:cxnChg chg="add mod">
          <ac:chgData name="Akujobi, John  - SDSU Student" userId="2496a094-1a0b-4f77-9cad-f0a374ce4708" providerId="ADAL" clId="{EAB68707-64D2-4036-9D5D-C107AE7D39A4}" dt="2023-12-06T05:16:27.438" v="8268" actId="14100"/>
          <ac:cxnSpMkLst>
            <pc:docMk/>
            <pc:sldMk cId="2515076934" sldId="348"/>
            <ac:cxnSpMk id="2" creationId="{5EBC36A7-3A90-8C15-4509-EA8E714F3A66}"/>
          </ac:cxnSpMkLst>
        </pc:cxnChg>
        <pc:cxnChg chg="add del mod">
          <ac:chgData name="Akujobi, John  - SDSU Student" userId="2496a094-1a0b-4f77-9cad-f0a374ce4708" providerId="ADAL" clId="{EAB68707-64D2-4036-9D5D-C107AE7D39A4}" dt="2023-12-06T05:08:32.927" v="7837" actId="478"/>
          <ac:cxnSpMkLst>
            <pc:docMk/>
            <pc:sldMk cId="2515076934" sldId="348"/>
            <ac:cxnSpMk id="4" creationId="{44D69300-3F08-86A2-6322-48ED5D36D089}"/>
          </ac:cxnSpMkLst>
        </pc:cxnChg>
        <pc:cxnChg chg="mod">
          <ac:chgData name="Akujobi, John  - SDSU Student" userId="2496a094-1a0b-4f77-9cad-f0a374ce4708" providerId="ADAL" clId="{EAB68707-64D2-4036-9D5D-C107AE7D39A4}" dt="2023-12-06T05:16:31.723" v="8269" actId="14100"/>
          <ac:cxnSpMkLst>
            <pc:docMk/>
            <pc:sldMk cId="2515076934" sldId="348"/>
            <ac:cxnSpMk id="20" creationId="{BD2A7F39-E925-F08B-489C-AF4FEB661AE5}"/>
          </ac:cxnSpMkLst>
        </pc:cxnChg>
      </pc:sldChg>
      <pc:sldChg chg="addSp delSp modSp mod modTransition">
        <pc:chgData name="Akujobi, John  - SDSU Student" userId="2496a094-1a0b-4f77-9cad-f0a374ce4708" providerId="ADAL" clId="{EAB68707-64D2-4036-9D5D-C107AE7D39A4}" dt="2023-12-06T02:15:34.207" v="7333" actId="255"/>
        <pc:sldMkLst>
          <pc:docMk/>
          <pc:sldMk cId="3141532043" sldId="350"/>
        </pc:sldMkLst>
        <pc:spChg chg="add del mod">
          <ac:chgData name="Akujobi, John  - SDSU Student" userId="2496a094-1a0b-4f77-9cad-f0a374ce4708" providerId="ADAL" clId="{EAB68707-64D2-4036-9D5D-C107AE7D39A4}" dt="2023-12-05T07:36:55.807" v="575" actId="931"/>
          <ac:spMkLst>
            <pc:docMk/>
            <pc:sldMk cId="3141532043" sldId="350"/>
            <ac:spMk id="2" creationId="{41F0F711-4DD7-4A8A-96D3-0A5D31FE163F}"/>
          </ac:spMkLst>
        </pc:spChg>
        <pc:spChg chg="add mod">
          <ac:chgData name="Akujobi, John  - SDSU Student" userId="2496a094-1a0b-4f77-9cad-f0a374ce4708" providerId="ADAL" clId="{EAB68707-64D2-4036-9D5D-C107AE7D39A4}" dt="2023-12-05T22:15:09.111" v="5277" actId="571"/>
          <ac:spMkLst>
            <pc:docMk/>
            <pc:sldMk cId="3141532043" sldId="350"/>
            <ac:spMk id="2" creationId="{CA33D27A-9A58-0376-DC6C-1D465C01ACF5}"/>
          </ac:spMkLst>
        </pc:spChg>
        <pc:spChg chg="add mod">
          <ac:chgData name="Akujobi, John  - SDSU Student" userId="2496a094-1a0b-4f77-9cad-f0a374ce4708" providerId="ADAL" clId="{EAB68707-64D2-4036-9D5D-C107AE7D39A4}" dt="2023-12-06T02:15:34.207" v="7333" actId="255"/>
          <ac:spMkLst>
            <pc:docMk/>
            <pc:sldMk cId="3141532043" sldId="350"/>
            <ac:spMk id="3" creationId="{97FECADE-E0D7-6A73-97E8-0888D470425A}"/>
          </ac:spMkLst>
        </pc:spChg>
        <pc:spChg chg="mod">
          <ac:chgData name="Akujobi, John  - SDSU Student" userId="2496a094-1a0b-4f77-9cad-f0a374ce4708" providerId="ADAL" clId="{EAB68707-64D2-4036-9D5D-C107AE7D39A4}" dt="2023-12-06T02:15:34.207" v="7333" actId="255"/>
          <ac:spMkLst>
            <pc:docMk/>
            <pc:sldMk cId="3141532043" sldId="350"/>
            <ac:spMk id="6" creationId="{7628033C-1276-4E4F-A4EE-EFA1795AF7B0}"/>
          </ac:spMkLst>
        </pc:spChg>
        <pc:spChg chg="add mod">
          <ac:chgData name="Akujobi, John  - SDSU Student" userId="2496a094-1a0b-4f77-9cad-f0a374ce4708" providerId="ADAL" clId="{EAB68707-64D2-4036-9D5D-C107AE7D39A4}" dt="2023-12-06T02:15:34.207" v="7333" actId="255"/>
          <ac:spMkLst>
            <pc:docMk/>
            <pc:sldMk cId="3141532043" sldId="350"/>
            <ac:spMk id="9" creationId="{0D7457D1-F44F-627F-DE8E-8886A290777D}"/>
          </ac:spMkLst>
        </pc:spChg>
        <pc:spChg chg="mod">
          <ac:chgData name="Akujobi, John  - SDSU Student" userId="2496a094-1a0b-4f77-9cad-f0a374ce4708" providerId="ADAL" clId="{EAB68707-64D2-4036-9D5D-C107AE7D39A4}" dt="2023-12-06T02:15:34.207" v="7333" actId="255"/>
          <ac:spMkLst>
            <pc:docMk/>
            <pc:sldMk cId="3141532043" sldId="350"/>
            <ac:spMk id="14" creationId="{A0E8E837-81E8-0F29-B753-359D9BE434E1}"/>
          </ac:spMkLst>
        </pc:spChg>
        <pc:spChg chg="del mod">
          <ac:chgData name="Akujobi, John  - SDSU Student" userId="2496a094-1a0b-4f77-9cad-f0a374ce4708" providerId="ADAL" clId="{EAB68707-64D2-4036-9D5D-C107AE7D39A4}" dt="2023-12-05T22:14:56.628" v="5274" actId="478"/>
          <ac:spMkLst>
            <pc:docMk/>
            <pc:sldMk cId="3141532043" sldId="350"/>
            <ac:spMk id="17" creationId="{C5243088-B090-52D3-44AA-3FD25BC2CECD}"/>
          </ac:spMkLst>
        </pc:spChg>
        <pc:picChg chg="add del mod">
          <ac:chgData name="Akujobi, John  - SDSU Student" userId="2496a094-1a0b-4f77-9cad-f0a374ce4708" providerId="ADAL" clId="{EAB68707-64D2-4036-9D5D-C107AE7D39A4}" dt="2023-12-05T07:35:02.434" v="572" actId="931"/>
          <ac:picMkLst>
            <pc:docMk/>
            <pc:sldMk cId="3141532043" sldId="350"/>
            <ac:picMk id="4" creationId="{FEEAA6FC-A727-3A4B-C095-55E4257FD239}"/>
          </ac:picMkLst>
        </pc:picChg>
        <pc:picChg chg="add mod">
          <ac:chgData name="Akujobi, John  - SDSU Student" userId="2496a094-1a0b-4f77-9cad-f0a374ce4708" providerId="ADAL" clId="{EAB68707-64D2-4036-9D5D-C107AE7D39A4}" dt="2023-12-05T07:36:56.902" v="577" actId="962"/>
          <ac:picMkLst>
            <pc:docMk/>
            <pc:sldMk cId="3141532043" sldId="350"/>
            <ac:picMk id="8" creationId="{90ADE8CE-C485-FAB6-4363-D587FB42D5D3}"/>
          </ac:picMkLst>
        </pc:picChg>
        <pc:cxnChg chg="add mod">
          <ac:chgData name="Akujobi, John  - SDSU Student" userId="2496a094-1a0b-4f77-9cad-f0a374ce4708" providerId="ADAL" clId="{EAB68707-64D2-4036-9D5D-C107AE7D39A4}" dt="2023-12-05T22:17:09.753" v="5367" actId="1076"/>
          <ac:cxnSpMkLst>
            <pc:docMk/>
            <pc:sldMk cId="3141532043" sldId="350"/>
            <ac:cxnSpMk id="10" creationId="{B301217E-A396-2CA0-5767-F87C62513D7D}"/>
          </ac:cxnSpMkLst>
        </pc:cxnChg>
        <pc:cxnChg chg="mod">
          <ac:chgData name="Akujobi, John  - SDSU Student" userId="2496a094-1a0b-4f77-9cad-f0a374ce4708" providerId="ADAL" clId="{EAB68707-64D2-4036-9D5D-C107AE7D39A4}" dt="2023-12-05T22:16:45.541" v="5364" actId="1038"/>
          <ac:cxnSpMkLst>
            <pc:docMk/>
            <pc:sldMk cId="3141532043" sldId="350"/>
            <ac:cxnSpMk id="20" creationId="{BD2A7F39-E925-F08B-489C-AF4FEB661AE5}"/>
          </ac:cxnSpMkLst>
        </pc:cxnChg>
      </pc:sldChg>
      <pc:sldChg chg="addSp modSp mod 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3057361944" sldId="351"/>
        </pc:sldMkLst>
        <pc:spChg chg="add mod">
          <ac:chgData name="Akujobi, John  - SDSU Student" userId="2496a094-1a0b-4f77-9cad-f0a374ce4708" providerId="ADAL" clId="{EAB68707-64D2-4036-9D5D-C107AE7D39A4}" dt="2023-12-05T08:20:18.314" v="1857" actId="20577"/>
          <ac:spMkLst>
            <pc:docMk/>
            <pc:sldMk cId="3057361944" sldId="351"/>
            <ac:spMk id="2" creationId="{4740E732-864E-F782-EA51-41AE8BD783B3}"/>
          </ac:spMkLst>
        </pc:spChg>
        <pc:spChg chg="mod">
          <ac:chgData name="Akujobi, John  - SDSU Student" userId="2496a094-1a0b-4f77-9cad-f0a374ce4708" providerId="ADAL" clId="{EAB68707-64D2-4036-9D5D-C107AE7D39A4}" dt="2023-12-05T07:42:25.008" v="1105" actId="20577"/>
          <ac:spMkLst>
            <pc:docMk/>
            <pc:sldMk cId="3057361944" sldId="351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EAB68707-64D2-4036-9D5D-C107AE7D39A4}" dt="2023-12-05T08:21:21.119" v="1938" actId="20577"/>
          <ac:spMkLst>
            <pc:docMk/>
            <pc:sldMk cId="3057361944" sldId="351"/>
            <ac:spMk id="14" creationId="{A0E8E837-81E8-0F29-B753-359D9BE434E1}"/>
          </ac:spMkLst>
        </pc:spChg>
        <pc:spChg chg="mod">
          <ac:chgData name="Akujobi, John  - SDSU Student" userId="2496a094-1a0b-4f77-9cad-f0a374ce4708" providerId="ADAL" clId="{EAB68707-64D2-4036-9D5D-C107AE7D39A4}" dt="2023-12-05T08:18:04.382" v="1698" actId="1076"/>
          <ac:spMkLst>
            <pc:docMk/>
            <pc:sldMk cId="3057361944" sldId="351"/>
            <ac:spMk id="17" creationId="{C5243088-B090-52D3-44AA-3FD25BC2CECD}"/>
          </ac:spMkLst>
        </pc:spChg>
        <pc:cxnChg chg="add mod">
          <ac:chgData name="Akujobi, John  - SDSU Student" userId="2496a094-1a0b-4f77-9cad-f0a374ce4708" providerId="ADAL" clId="{EAB68707-64D2-4036-9D5D-C107AE7D39A4}" dt="2023-12-05T08:18:00.831" v="1697" actId="1076"/>
          <ac:cxnSpMkLst>
            <pc:docMk/>
            <pc:sldMk cId="3057361944" sldId="351"/>
            <ac:cxnSpMk id="3" creationId="{E5D49618-364A-89FA-3B6D-6D72DE51223A}"/>
          </ac:cxnSpMkLst>
        </pc:cxnChg>
        <pc:cxnChg chg="mod">
          <ac:chgData name="Akujobi, John  - SDSU Student" userId="2496a094-1a0b-4f77-9cad-f0a374ce4708" providerId="ADAL" clId="{EAB68707-64D2-4036-9D5D-C107AE7D39A4}" dt="2023-12-05T08:18:07.028" v="1699" actId="1076"/>
          <ac:cxnSpMkLst>
            <pc:docMk/>
            <pc:sldMk cId="3057361944" sldId="351"/>
            <ac:cxnSpMk id="20" creationId="{BD2A7F39-E925-F08B-489C-AF4FEB661AE5}"/>
          </ac:cxnSpMkLst>
        </pc:cxnChg>
      </pc:sldChg>
      <pc:sldChg chg="del">
        <pc:chgData name="Akujobi, John  - SDSU Student" userId="2496a094-1a0b-4f77-9cad-f0a374ce4708" providerId="ADAL" clId="{EAB68707-64D2-4036-9D5D-C107AE7D39A4}" dt="2023-12-05T08:00:22.828" v="1346" actId="47"/>
        <pc:sldMkLst>
          <pc:docMk/>
          <pc:sldMk cId="4164117195" sldId="352"/>
        </pc:sldMkLst>
      </pc:sldChg>
      <pc:sldChg chg="modSp mod modTransition modClrScheme chgLayout">
        <pc:chgData name="Akujobi, John  - SDSU Student" userId="2496a094-1a0b-4f77-9cad-f0a374ce4708" providerId="ADAL" clId="{EAB68707-64D2-4036-9D5D-C107AE7D39A4}" dt="2023-12-06T01:36:54.180" v="7282"/>
        <pc:sldMkLst>
          <pc:docMk/>
          <pc:sldMk cId="1105274819" sldId="353"/>
        </pc:sldMkLst>
        <pc:spChg chg="mod">
          <ac:chgData name="Akujobi, John  - SDSU Student" userId="2496a094-1a0b-4f77-9cad-f0a374ce4708" providerId="ADAL" clId="{EAB68707-64D2-4036-9D5D-C107AE7D39A4}" dt="2023-12-05T06:57:39.282" v="526" actId="207"/>
          <ac:spMkLst>
            <pc:docMk/>
            <pc:sldMk cId="1105274819" sldId="353"/>
            <ac:spMk id="4" creationId="{921654DC-84BA-1E03-E17F-4B90AB4D911E}"/>
          </ac:spMkLst>
        </pc:spChg>
        <pc:picChg chg="mod">
          <ac:chgData name="Akujobi, John  - SDSU Student" userId="2496a094-1a0b-4f77-9cad-f0a374ce4708" providerId="ADAL" clId="{EAB68707-64D2-4036-9D5D-C107AE7D39A4}" dt="2023-12-05T08:48:41.738" v="2266" actId="1076"/>
          <ac:picMkLst>
            <pc:docMk/>
            <pc:sldMk cId="1105274819" sldId="353"/>
            <ac:picMk id="3" creationId="{E47F36CE-7C5A-7B7D-0AB0-9CD47DD391D3}"/>
          </ac:picMkLst>
        </pc:picChg>
      </pc:sldChg>
      <pc:sldChg chg="addSp modSp del mod">
        <pc:chgData name="Akujobi, John  - SDSU Student" userId="2496a094-1a0b-4f77-9cad-f0a374ce4708" providerId="ADAL" clId="{EAB68707-64D2-4036-9D5D-C107AE7D39A4}" dt="2023-12-05T08:34:36.866" v="2142" actId="47"/>
        <pc:sldMkLst>
          <pc:docMk/>
          <pc:sldMk cId="3101268429" sldId="355"/>
        </pc:sldMkLst>
        <pc:spChg chg="add mod">
          <ac:chgData name="Akujobi, John  - SDSU Student" userId="2496a094-1a0b-4f77-9cad-f0a374ce4708" providerId="ADAL" clId="{EAB68707-64D2-4036-9D5D-C107AE7D39A4}" dt="2023-12-05T07:47:38.701" v="1307" actId="20577"/>
          <ac:spMkLst>
            <pc:docMk/>
            <pc:sldMk cId="3101268429" sldId="355"/>
            <ac:spMk id="12" creationId="{7191FD46-B920-43E2-E785-9F0A5E91D263}"/>
          </ac:spMkLst>
        </pc:spChg>
        <pc:spChg chg="mod">
          <ac:chgData name="Akujobi, John  - SDSU Student" userId="2496a094-1a0b-4f77-9cad-f0a374ce4708" providerId="ADAL" clId="{EAB68707-64D2-4036-9D5D-C107AE7D39A4}" dt="2023-12-05T07:47:48.167" v="1309" actId="113"/>
          <ac:spMkLst>
            <pc:docMk/>
            <pc:sldMk cId="3101268429" sldId="355"/>
            <ac:spMk id="40" creationId="{1011E6BF-0B29-34E8-6D60-482951537044}"/>
          </ac:spMkLst>
        </pc:spChg>
      </pc:sldChg>
      <pc:sldChg chg="modSp add del mod ord">
        <pc:chgData name="Akujobi, John  - SDSU Student" userId="2496a094-1a0b-4f77-9cad-f0a374ce4708" providerId="ADAL" clId="{EAB68707-64D2-4036-9D5D-C107AE7D39A4}" dt="2023-12-05T08:45:21.580" v="2255" actId="47"/>
        <pc:sldMkLst>
          <pc:docMk/>
          <pc:sldMk cId="4138012562" sldId="356"/>
        </pc:sldMkLst>
        <pc:spChg chg="mod">
          <ac:chgData name="Akujobi, John  - SDSU Student" userId="2496a094-1a0b-4f77-9cad-f0a374ce4708" providerId="ADAL" clId="{EAB68707-64D2-4036-9D5D-C107AE7D39A4}" dt="2023-12-05T08:25:24.618" v="2029" actId="207"/>
          <ac:spMkLst>
            <pc:docMk/>
            <pc:sldMk cId="4138012562" sldId="356"/>
            <ac:spMk id="41" creationId="{D9F08CE3-B27E-842F-8296-7F2DBC0D5204}"/>
          </ac:spMkLst>
        </pc:spChg>
        <pc:spChg chg="mod">
          <ac:chgData name="Akujobi, John  - SDSU Student" userId="2496a094-1a0b-4f77-9cad-f0a374ce4708" providerId="ADAL" clId="{EAB68707-64D2-4036-9D5D-C107AE7D39A4}" dt="2023-12-05T08:25:24.618" v="2029" actId="207"/>
          <ac:spMkLst>
            <pc:docMk/>
            <pc:sldMk cId="4138012562" sldId="356"/>
            <ac:spMk id="51" creationId="{D95D251A-5A7A-E0C7-F624-61DB72FC6FA8}"/>
          </ac:spMkLst>
        </pc:spChg>
        <pc:spChg chg="mod">
          <ac:chgData name="Akujobi, John  - SDSU Student" userId="2496a094-1a0b-4f77-9cad-f0a374ce4708" providerId="ADAL" clId="{EAB68707-64D2-4036-9D5D-C107AE7D39A4}" dt="2023-12-05T08:44:07.976" v="2244" actId="21"/>
          <ac:spMkLst>
            <pc:docMk/>
            <pc:sldMk cId="4138012562" sldId="356"/>
            <ac:spMk id="55" creationId="{941151FB-2E90-D477-6A86-B6ADCC7445BB}"/>
          </ac:spMkLst>
        </pc:spChg>
      </pc:sldChg>
      <pc:sldChg chg="del">
        <pc:chgData name="Akujobi, John  - SDSU Student" userId="2496a094-1a0b-4f77-9cad-f0a374ce4708" providerId="ADAL" clId="{EAB68707-64D2-4036-9D5D-C107AE7D39A4}" dt="2023-12-05T07:57:25.869" v="1340" actId="47"/>
        <pc:sldMkLst>
          <pc:docMk/>
          <pc:sldMk cId="647711076" sldId="357"/>
        </pc:sldMkLst>
      </pc:sldChg>
      <pc:sldChg chg="del">
        <pc:chgData name="Akujobi, John  - SDSU Student" userId="2496a094-1a0b-4f77-9cad-f0a374ce4708" providerId="ADAL" clId="{EAB68707-64D2-4036-9D5D-C107AE7D39A4}" dt="2023-12-05T07:59:14.520" v="1345" actId="47"/>
        <pc:sldMkLst>
          <pc:docMk/>
          <pc:sldMk cId="2369427825" sldId="358"/>
        </pc:sldMkLst>
      </pc:sldChg>
      <pc:sldChg chg="del">
        <pc:chgData name="Akujobi, John  - SDSU Student" userId="2496a094-1a0b-4f77-9cad-f0a374ce4708" providerId="ADAL" clId="{EAB68707-64D2-4036-9D5D-C107AE7D39A4}" dt="2023-12-05T07:44:57.819" v="1245" actId="47"/>
        <pc:sldMkLst>
          <pc:docMk/>
          <pc:sldMk cId="2180825795" sldId="359"/>
        </pc:sldMkLst>
      </pc:sldChg>
      <pc:sldChg chg="addSp delSp modSp mod ord modTransition">
        <pc:chgData name="Akujobi, John  - SDSU Student" userId="2496a094-1a0b-4f77-9cad-f0a374ce4708" providerId="ADAL" clId="{EAB68707-64D2-4036-9D5D-C107AE7D39A4}" dt="2023-12-06T04:38:59.625" v="7439" actId="1076"/>
        <pc:sldMkLst>
          <pc:docMk/>
          <pc:sldMk cId="76744904" sldId="360"/>
        </pc:sldMkLst>
        <pc:spChg chg="mod">
          <ac:chgData name="Akujobi, John  - SDSU Student" userId="2496a094-1a0b-4f77-9cad-f0a374ce4708" providerId="ADAL" clId="{EAB68707-64D2-4036-9D5D-C107AE7D39A4}" dt="2023-12-06T04:35:37.633" v="7404" actId="120"/>
          <ac:spMkLst>
            <pc:docMk/>
            <pc:sldMk cId="76744904" sldId="360"/>
            <ac:spMk id="6" creationId="{524EFD00-91E8-F65D-6F7A-1D8DBC7EC99D}"/>
          </ac:spMkLst>
        </pc:spChg>
        <pc:spChg chg="add mod">
          <ac:chgData name="Akujobi, John  - SDSU Student" userId="2496a094-1a0b-4f77-9cad-f0a374ce4708" providerId="ADAL" clId="{EAB68707-64D2-4036-9D5D-C107AE7D39A4}" dt="2023-12-05T07:47:26.277" v="1300" actId="20577"/>
          <ac:spMkLst>
            <pc:docMk/>
            <pc:sldMk cId="76744904" sldId="360"/>
            <ac:spMk id="7" creationId="{DB52AD46-3FCB-6649-7EC8-021A1A406B30}"/>
          </ac:spMkLst>
        </pc:spChg>
        <pc:spChg chg="mod">
          <ac:chgData name="Akujobi, John  - SDSU Student" userId="2496a094-1a0b-4f77-9cad-f0a374ce4708" providerId="ADAL" clId="{EAB68707-64D2-4036-9D5D-C107AE7D39A4}" dt="2023-12-05T08:34:18.108" v="2139" actId="1076"/>
          <ac:spMkLst>
            <pc:docMk/>
            <pc:sldMk cId="76744904" sldId="360"/>
            <ac:spMk id="8" creationId="{8A023E41-4466-4E41-831B-68F9A59B0459}"/>
          </ac:spMkLst>
        </pc:spChg>
        <pc:spChg chg="add mod">
          <ac:chgData name="Akujobi, John  - SDSU Student" userId="2496a094-1a0b-4f77-9cad-f0a374ce4708" providerId="ADAL" clId="{EAB68707-64D2-4036-9D5D-C107AE7D39A4}" dt="2023-12-06T04:38:59.625" v="7439" actId="1076"/>
          <ac:spMkLst>
            <pc:docMk/>
            <pc:sldMk cId="76744904" sldId="360"/>
            <ac:spMk id="10" creationId="{221184C1-4F36-A23C-54B8-8FB3A2410EEB}"/>
          </ac:spMkLst>
        </pc:spChg>
        <pc:spChg chg="del mod">
          <ac:chgData name="Akujobi, John  - SDSU Student" userId="2496a094-1a0b-4f77-9cad-f0a374ce4708" providerId="ADAL" clId="{EAB68707-64D2-4036-9D5D-C107AE7D39A4}" dt="2023-12-06T00:27:05.050" v="6596" actId="478"/>
          <ac:spMkLst>
            <pc:docMk/>
            <pc:sldMk cId="76744904" sldId="360"/>
            <ac:spMk id="40" creationId="{1011E6BF-0B29-34E8-6D60-482951537044}"/>
          </ac:spMkLst>
        </pc:spChg>
        <pc:spChg chg="mod">
          <ac:chgData name="Akujobi, John  - SDSU Student" userId="2496a094-1a0b-4f77-9cad-f0a374ce4708" providerId="ADAL" clId="{EAB68707-64D2-4036-9D5D-C107AE7D39A4}" dt="2023-12-06T01:31:58.394" v="7232" actId="113"/>
          <ac:spMkLst>
            <pc:docMk/>
            <pc:sldMk cId="76744904" sldId="360"/>
            <ac:spMk id="41" creationId="{D9F08CE3-B27E-842F-8296-7F2DBC0D5204}"/>
          </ac:spMkLst>
        </pc:spChg>
        <pc:spChg chg="mod">
          <ac:chgData name="Akujobi, John  - SDSU Student" userId="2496a094-1a0b-4f77-9cad-f0a374ce4708" providerId="ADAL" clId="{EAB68707-64D2-4036-9D5D-C107AE7D39A4}" dt="2023-12-06T01:32:48.370" v="7241" actId="123"/>
          <ac:spMkLst>
            <pc:docMk/>
            <pc:sldMk cId="76744904" sldId="360"/>
            <ac:spMk id="51" creationId="{D95D251A-5A7A-E0C7-F624-61DB72FC6FA8}"/>
          </ac:spMkLst>
        </pc:spChg>
        <pc:spChg chg="add del mod">
          <ac:chgData name="Akujobi, John  - SDSU Student" userId="2496a094-1a0b-4f77-9cad-f0a374ce4708" providerId="ADAL" clId="{EAB68707-64D2-4036-9D5D-C107AE7D39A4}" dt="2023-12-06T01:32:54.560" v="7243" actId="121"/>
          <ac:spMkLst>
            <pc:docMk/>
            <pc:sldMk cId="76744904" sldId="360"/>
            <ac:spMk id="52" creationId="{78F30F1E-E375-2C88-32A8-B8A51DAAA7A5}"/>
          </ac:spMkLst>
        </pc:spChg>
        <pc:cxnChg chg="del">
          <ac:chgData name="Akujobi, John  - SDSU Student" userId="2496a094-1a0b-4f77-9cad-f0a374ce4708" providerId="ADAL" clId="{EAB68707-64D2-4036-9D5D-C107AE7D39A4}" dt="2023-12-05T08:45:57.366" v="2259" actId="478"/>
          <ac:cxnSpMkLst>
            <pc:docMk/>
            <pc:sldMk cId="76744904" sldId="360"/>
            <ac:cxnSpMk id="24" creationId="{C4F6697F-CC09-4463-A07B-14F2204FF55F}"/>
          </ac:cxnSpMkLst>
        </pc:cxnChg>
        <pc:cxnChg chg="del">
          <ac:chgData name="Akujobi, John  - SDSU Student" userId="2496a094-1a0b-4f77-9cad-f0a374ce4708" providerId="ADAL" clId="{EAB68707-64D2-4036-9D5D-C107AE7D39A4}" dt="2023-12-05T08:45:50.879" v="2256" actId="478"/>
          <ac:cxnSpMkLst>
            <pc:docMk/>
            <pc:sldMk cId="76744904" sldId="360"/>
            <ac:cxnSpMk id="26" creationId="{5E1F86D9-DB5C-471A-8D23-03E3E7BC5690}"/>
          </ac:cxnSpMkLst>
        </pc:cxnChg>
      </pc:sldChg>
      <pc:sldChg chg="addSp delSp modSp del mod ord">
        <pc:chgData name="Akujobi, John  - SDSU Student" userId="2496a094-1a0b-4f77-9cad-f0a374ce4708" providerId="ADAL" clId="{EAB68707-64D2-4036-9D5D-C107AE7D39A4}" dt="2023-12-06T01:18:31.765" v="7199" actId="47"/>
        <pc:sldMkLst>
          <pc:docMk/>
          <pc:sldMk cId="2084344949" sldId="361"/>
        </pc:sldMkLst>
        <pc:spChg chg="del mod">
          <ac:chgData name="Akujobi, John  - SDSU Student" userId="2496a094-1a0b-4f77-9cad-f0a374ce4708" providerId="ADAL" clId="{EAB68707-64D2-4036-9D5D-C107AE7D39A4}" dt="2023-12-06T00:58:46.714" v="7127" actId="478"/>
          <ac:spMkLst>
            <pc:docMk/>
            <pc:sldMk cId="2084344949" sldId="361"/>
            <ac:spMk id="2" creationId="{961A3BDE-3ECA-6E27-D6D1-698C2A56D4D5}"/>
          </ac:spMkLst>
        </pc:spChg>
        <pc:spChg chg="add del mod">
          <ac:chgData name="Akujobi, John  - SDSU Student" userId="2496a094-1a0b-4f77-9cad-f0a374ce4708" providerId="ADAL" clId="{EAB68707-64D2-4036-9D5D-C107AE7D39A4}" dt="2023-12-06T00:58:52.748" v="7130" actId="478"/>
          <ac:spMkLst>
            <pc:docMk/>
            <pc:sldMk cId="2084344949" sldId="361"/>
            <ac:spMk id="3" creationId="{0732B1F4-1018-B227-D018-6A22665D155B}"/>
          </ac:spMkLst>
        </pc:spChg>
        <pc:spChg chg="del mod">
          <ac:chgData name="Akujobi, John  - SDSU Student" userId="2496a094-1a0b-4f77-9cad-f0a374ce4708" providerId="ADAL" clId="{EAB68707-64D2-4036-9D5D-C107AE7D39A4}" dt="2023-12-06T00:58:47.967" v="7128" actId="478"/>
          <ac:spMkLst>
            <pc:docMk/>
            <pc:sldMk cId="2084344949" sldId="361"/>
            <ac:spMk id="11" creationId="{F3FFFABF-7256-42FC-B47B-4E9428461DD6}"/>
          </ac:spMkLst>
        </pc:spChg>
        <pc:spChg chg="del mod">
          <ac:chgData name="Akujobi, John  - SDSU Student" userId="2496a094-1a0b-4f77-9cad-f0a374ce4708" providerId="ADAL" clId="{EAB68707-64D2-4036-9D5D-C107AE7D39A4}" dt="2023-12-06T00:58:50.192" v="7129" actId="478"/>
          <ac:spMkLst>
            <pc:docMk/>
            <pc:sldMk cId="2084344949" sldId="361"/>
            <ac:spMk id="29" creationId="{B109C7D5-A968-42CF-8717-281D77EFE312}"/>
          </ac:spMkLst>
        </pc:spChg>
      </pc:sldChg>
      <pc:sldChg chg="addSp delSp modSp mod ord modTransition">
        <pc:chgData name="Akujobi, John  - SDSU Student" userId="2496a094-1a0b-4f77-9cad-f0a374ce4708" providerId="ADAL" clId="{EAB68707-64D2-4036-9D5D-C107AE7D39A4}" dt="2023-12-06T06:21:14.071" v="8754" actId="20577"/>
        <pc:sldMkLst>
          <pc:docMk/>
          <pc:sldMk cId="3409744500" sldId="362"/>
        </pc:sldMkLst>
        <pc:spChg chg="mod">
          <ac:chgData name="Akujobi, John  - SDSU Student" userId="2496a094-1a0b-4f77-9cad-f0a374ce4708" providerId="ADAL" clId="{EAB68707-64D2-4036-9D5D-C107AE7D39A4}" dt="2023-12-06T05:23:34.891" v="8395" actId="20577"/>
          <ac:spMkLst>
            <pc:docMk/>
            <pc:sldMk cId="3409744500" sldId="362"/>
            <ac:spMk id="2" creationId="{D735F7F3-C1B5-4B60-A00A-4EB618DDFB5A}"/>
          </ac:spMkLst>
        </pc:spChg>
        <pc:spChg chg="add mod">
          <ac:chgData name="Akujobi, John  - SDSU Student" userId="2496a094-1a0b-4f77-9cad-f0a374ce4708" providerId="ADAL" clId="{EAB68707-64D2-4036-9D5D-C107AE7D39A4}" dt="2023-12-06T05:30:07.574" v="8641" actId="14100"/>
          <ac:spMkLst>
            <pc:docMk/>
            <pc:sldMk cId="3409744500" sldId="362"/>
            <ac:spMk id="3" creationId="{FC8C3F05-FF22-B31F-84EF-EBABC3931C0E}"/>
          </ac:spMkLst>
        </pc:spChg>
        <pc:spChg chg="add mod">
          <ac:chgData name="Akujobi, John  - SDSU Student" userId="2496a094-1a0b-4f77-9cad-f0a374ce4708" providerId="ADAL" clId="{EAB68707-64D2-4036-9D5D-C107AE7D39A4}" dt="2023-12-06T06:19:09.963" v="8667" actId="20577"/>
          <ac:spMkLst>
            <pc:docMk/>
            <pc:sldMk cId="3409744500" sldId="362"/>
            <ac:spMk id="13" creationId="{2FDC11CB-061A-F757-0599-D0BF56041660}"/>
          </ac:spMkLst>
        </pc:spChg>
        <pc:spChg chg="add mod">
          <ac:chgData name="Akujobi, John  - SDSU Student" userId="2496a094-1a0b-4f77-9cad-f0a374ce4708" providerId="ADAL" clId="{EAB68707-64D2-4036-9D5D-C107AE7D39A4}" dt="2023-12-06T06:19:20.500" v="8672" actId="20577"/>
          <ac:spMkLst>
            <pc:docMk/>
            <pc:sldMk cId="3409744500" sldId="362"/>
            <ac:spMk id="14" creationId="{94BD18A2-E90E-2964-8004-9369D97F6DA3}"/>
          </ac:spMkLst>
        </pc:spChg>
        <pc:spChg chg="add mod">
          <ac:chgData name="Akujobi, John  - SDSU Student" userId="2496a094-1a0b-4f77-9cad-f0a374ce4708" providerId="ADAL" clId="{EAB68707-64D2-4036-9D5D-C107AE7D39A4}" dt="2023-12-06T05:30:41.605" v="8649"/>
          <ac:spMkLst>
            <pc:docMk/>
            <pc:sldMk cId="3409744500" sldId="362"/>
            <ac:spMk id="15" creationId="{58AFB969-D550-6D58-621F-A951B3ABD62F}"/>
          </ac:spMkLst>
        </pc:spChg>
        <pc:spChg chg="add mod">
          <ac:chgData name="Akujobi, John  - SDSU Student" userId="2496a094-1a0b-4f77-9cad-f0a374ce4708" providerId="ADAL" clId="{EAB68707-64D2-4036-9D5D-C107AE7D39A4}" dt="2023-12-06T05:30:41.605" v="8649"/>
          <ac:spMkLst>
            <pc:docMk/>
            <pc:sldMk cId="3409744500" sldId="362"/>
            <ac:spMk id="16" creationId="{E11585E5-C6FA-40E9-813B-F6C52314B312}"/>
          </ac:spMkLst>
        </pc:spChg>
        <pc:spChg chg="add mod">
          <ac:chgData name="Akujobi, John  - SDSU Student" userId="2496a094-1a0b-4f77-9cad-f0a374ce4708" providerId="ADAL" clId="{EAB68707-64D2-4036-9D5D-C107AE7D39A4}" dt="2023-12-06T06:20:19.591" v="8686" actId="20577"/>
          <ac:spMkLst>
            <pc:docMk/>
            <pc:sldMk cId="3409744500" sldId="362"/>
            <ac:spMk id="19" creationId="{9AF2CDE2-D8E3-36FF-4D66-8F86C3787C02}"/>
          </ac:spMkLst>
        </pc:spChg>
        <pc:spChg chg="add mod">
          <ac:chgData name="Akujobi, John  - SDSU Student" userId="2496a094-1a0b-4f77-9cad-f0a374ce4708" providerId="ADAL" clId="{EAB68707-64D2-4036-9D5D-C107AE7D39A4}" dt="2023-12-06T06:19:28.840" v="8673" actId="571"/>
          <ac:spMkLst>
            <pc:docMk/>
            <pc:sldMk cId="3409744500" sldId="362"/>
            <ac:spMk id="20" creationId="{F45A5B40-1FD8-031A-42AD-548173A41B13}"/>
          </ac:spMkLst>
        </pc:spChg>
        <pc:spChg chg="add mod">
          <ac:chgData name="Akujobi, John  - SDSU Student" userId="2496a094-1a0b-4f77-9cad-f0a374ce4708" providerId="ADAL" clId="{EAB68707-64D2-4036-9D5D-C107AE7D39A4}" dt="2023-12-06T06:20:26.137" v="8698" actId="20577"/>
          <ac:spMkLst>
            <pc:docMk/>
            <pc:sldMk cId="3409744500" sldId="362"/>
            <ac:spMk id="21" creationId="{BACA9546-140B-E186-3B65-7BF2FBD2A442}"/>
          </ac:spMkLst>
        </pc:spChg>
        <pc:spChg chg="add mod">
          <ac:chgData name="Akujobi, John  - SDSU Student" userId="2496a094-1a0b-4f77-9cad-f0a374ce4708" providerId="ADAL" clId="{EAB68707-64D2-4036-9D5D-C107AE7D39A4}" dt="2023-12-06T06:21:09.699" v="8744" actId="20577"/>
          <ac:spMkLst>
            <pc:docMk/>
            <pc:sldMk cId="3409744500" sldId="362"/>
            <ac:spMk id="24" creationId="{17B64F68-BB20-8A28-2954-0CF9B1039A68}"/>
          </ac:spMkLst>
        </pc:spChg>
        <pc:spChg chg="del">
          <ac:chgData name="Akujobi, John  - SDSU Student" userId="2496a094-1a0b-4f77-9cad-f0a374ce4708" providerId="ADAL" clId="{EAB68707-64D2-4036-9D5D-C107AE7D39A4}" dt="2023-12-06T05:23:59.807" v="8399" actId="478"/>
          <ac:spMkLst>
            <pc:docMk/>
            <pc:sldMk cId="3409744500" sldId="362"/>
            <ac:spMk id="25" creationId="{E6F6304A-8F52-4C6C-9E07-1374CE8D5954}"/>
          </ac:spMkLst>
        </pc:spChg>
        <pc:spChg chg="add mod">
          <ac:chgData name="Akujobi, John  - SDSU Student" userId="2496a094-1a0b-4f77-9cad-f0a374ce4708" providerId="ADAL" clId="{EAB68707-64D2-4036-9D5D-C107AE7D39A4}" dt="2023-12-06T06:20:32.592" v="8709" actId="20577"/>
          <ac:spMkLst>
            <pc:docMk/>
            <pc:sldMk cId="3409744500" sldId="362"/>
            <ac:spMk id="26" creationId="{65BA9017-0C72-AEB3-D53D-5F30D67F3DDB}"/>
          </ac:spMkLst>
        </pc:spChg>
        <pc:spChg chg="add mod">
          <ac:chgData name="Akujobi, John  - SDSU Student" userId="2496a094-1a0b-4f77-9cad-f0a374ce4708" providerId="ADAL" clId="{EAB68707-64D2-4036-9D5D-C107AE7D39A4}" dt="2023-12-06T06:19:58.442" v="8678" actId="1076"/>
          <ac:spMkLst>
            <pc:docMk/>
            <pc:sldMk cId="3409744500" sldId="362"/>
            <ac:spMk id="27" creationId="{21D34A6C-3AA5-4D3F-C02F-A53CAAD2DCBF}"/>
          </ac:spMkLst>
        </pc:spChg>
        <pc:spChg chg="add mod">
          <ac:chgData name="Akujobi, John  - SDSU Student" userId="2496a094-1a0b-4f77-9cad-f0a374ce4708" providerId="ADAL" clId="{EAB68707-64D2-4036-9D5D-C107AE7D39A4}" dt="2023-12-06T06:20:46.429" v="8730" actId="14100"/>
          <ac:spMkLst>
            <pc:docMk/>
            <pc:sldMk cId="3409744500" sldId="362"/>
            <ac:spMk id="29" creationId="{E8B2D897-B9F7-BF0D-07C8-8F0E2FD3E71B}"/>
          </ac:spMkLst>
        </pc:spChg>
        <pc:spChg chg="add mod">
          <ac:chgData name="Akujobi, John  - SDSU Student" userId="2496a094-1a0b-4f77-9cad-f0a374ce4708" providerId="ADAL" clId="{EAB68707-64D2-4036-9D5D-C107AE7D39A4}" dt="2023-12-06T06:19:58.442" v="8678" actId="1076"/>
          <ac:spMkLst>
            <pc:docMk/>
            <pc:sldMk cId="3409744500" sldId="362"/>
            <ac:spMk id="30" creationId="{D479469D-DE81-549C-DF6A-B60661F47115}"/>
          </ac:spMkLst>
        </pc:spChg>
        <pc:spChg chg="mod">
          <ac:chgData name="Akujobi, John  - SDSU Student" userId="2496a094-1a0b-4f77-9cad-f0a374ce4708" providerId="ADAL" clId="{EAB68707-64D2-4036-9D5D-C107AE7D39A4}" dt="2023-12-05T22:37:02.925" v="5939" actId="12788"/>
          <ac:spMkLst>
            <pc:docMk/>
            <pc:sldMk cId="3409744500" sldId="362"/>
            <ac:spMk id="66" creationId="{F203E964-F0C3-E072-2F90-F2E8F85D02DF}"/>
          </ac:spMkLst>
        </pc:spChg>
        <pc:spChg chg="mod">
          <ac:chgData name="Akujobi, John  - SDSU Student" userId="2496a094-1a0b-4f77-9cad-f0a374ce4708" providerId="ADAL" clId="{EAB68707-64D2-4036-9D5D-C107AE7D39A4}" dt="2023-12-06T06:20:56.730" v="8739" actId="113"/>
          <ac:spMkLst>
            <pc:docMk/>
            <pc:sldMk cId="3409744500" sldId="362"/>
            <ac:spMk id="67" creationId="{1855288F-D932-4E7C-F7DE-781BBE59241F}"/>
          </ac:spMkLst>
        </pc:spChg>
        <pc:spChg chg="mod">
          <ac:chgData name="Akujobi, John  - SDSU Student" userId="2496a094-1a0b-4f77-9cad-f0a374ce4708" providerId="ADAL" clId="{EAB68707-64D2-4036-9D5D-C107AE7D39A4}" dt="2023-12-06T05:30:24.413" v="8644" actId="1076"/>
          <ac:spMkLst>
            <pc:docMk/>
            <pc:sldMk cId="3409744500" sldId="362"/>
            <ac:spMk id="68" creationId="{EBD5F4A7-B26C-A121-9E8F-0E46912215C6}"/>
          </ac:spMkLst>
        </pc:spChg>
        <pc:spChg chg="del">
          <ac:chgData name="Akujobi, John  - SDSU Student" userId="2496a094-1a0b-4f77-9cad-f0a374ce4708" providerId="ADAL" clId="{EAB68707-64D2-4036-9D5D-C107AE7D39A4}" dt="2023-12-06T06:19:35.596" v="8675" actId="478"/>
          <ac:spMkLst>
            <pc:docMk/>
            <pc:sldMk cId="3409744500" sldId="362"/>
            <ac:spMk id="69" creationId="{9C92A178-BA04-8E4A-6021-854B9A7B14E7}"/>
          </ac:spMkLst>
        </pc:spChg>
        <pc:spChg chg="del">
          <ac:chgData name="Akujobi, John  - SDSU Student" userId="2496a094-1a0b-4f77-9cad-f0a374ce4708" providerId="ADAL" clId="{EAB68707-64D2-4036-9D5D-C107AE7D39A4}" dt="2023-12-06T06:19:37.388" v="8676" actId="478"/>
          <ac:spMkLst>
            <pc:docMk/>
            <pc:sldMk cId="3409744500" sldId="362"/>
            <ac:spMk id="70" creationId="{B336F953-5FFD-AECC-48AD-72663FEF4523}"/>
          </ac:spMkLst>
        </pc:spChg>
        <pc:spChg chg="mod">
          <ac:chgData name="Akujobi, John  - SDSU Student" userId="2496a094-1a0b-4f77-9cad-f0a374ce4708" providerId="ADAL" clId="{EAB68707-64D2-4036-9D5D-C107AE7D39A4}" dt="2023-12-06T06:21:14.071" v="8754" actId="20577"/>
          <ac:spMkLst>
            <pc:docMk/>
            <pc:sldMk cId="3409744500" sldId="362"/>
            <ac:spMk id="75" creationId="{04364A87-2327-74CA-B8AD-FF3244A93CC0}"/>
          </ac:spMkLst>
        </pc:spChg>
        <pc:spChg chg="del">
          <ac:chgData name="Akujobi, John  - SDSU Student" userId="2496a094-1a0b-4f77-9cad-f0a374ce4708" providerId="ADAL" clId="{EAB68707-64D2-4036-9D5D-C107AE7D39A4}" dt="2023-12-06T05:29:36.636" v="8635" actId="478"/>
          <ac:spMkLst>
            <pc:docMk/>
            <pc:sldMk cId="3409744500" sldId="362"/>
            <ac:spMk id="110" creationId="{47A84A6E-BDAD-F7BC-AE5A-95829A37C775}"/>
          </ac:spMkLst>
        </pc:spChg>
        <pc:spChg chg="del mod">
          <ac:chgData name="Akujobi, John  - SDSU Student" userId="2496a094-1a0b-4f77-9cad-f0a374ce4708" providerId="ADAL" clId="{EAB68707-64D2-4036-9D5D-C107AE7D39A4}" dt="2023-12-06T05:30:30.561" v="8646" actId="478"/>
          <ac:spMkLst>
            <pc:docMk/>
            <pc:sldMk cId="3409744500" sldId="362"/>
            <ac:spMk id="111" creationId="{BC4DF9E5-E21E-4EC2-BB6D-F6B095AF51C9}"/>
          </ac:spMkLst>
        </pc:spChg>
        <pc:cxnChg chg="add del mod">
          <ac:chgData name="Akujobi, John  - SDSU Student" userId="2496a094-1a0b-4f77-9cad-f0a374ce4708" providerId="ADAL" clId="{EAB68707-64D2-4036-9D5D-C107AE7D39A4}" dt="2023-12-06T05:28:53.688" v="8630" actId="478"/>
          <ac:cxnSpMkLst>
            <pc:docMk/>
            <pc:sldMk cId="3409744500" sldId="362"/>
            <ac:cxnSpMk id="6" creationId="{C30317AD-6101-7153-7C32-95543AE8F058}"/>
          </ac:cxnSpMkLst>
        </pc:cxnChg>
        <pc:cxnChg chg="del mod">
          <ac:chgData name="Akujobi, John  - SDSU Student" userId="2496a094-1a0b-4f77-9cad-f0a374ce4708" providerId="ADAL" clId="{EAB68707-64D2-4036-9D5D-C107AE7D39A4}" dt="2023-12-06T05:28:51.741" v="8629" actId="478"/>
          <ac:cxnSpMkLst>
            <pc:docMk/>
            <pc:sldMk cId="3409744500" sldId="362"/>
            <ac:cxnSpMk id="17" creationId="{A2DBF61C-A95E-3C39-E9E6-22176D572852}"/>
          </ac:cxnSpMkLst>
        </pc:cxnChg>
        <pc:cxnChg chg="add mod">
          <ac:chgData name="Akujobi, John  - SDSU Student" userId="2496a094-1a0b-4f77-9cad-f0a374ce4708" providerId="ADAL" clId="{EAB68707-64D2-4036-9D5D-C107AE7D39A4}" dt="2023-12-06T06:20:10.861" v="8681" actId="14100"/>
          <ac:cxnSpMkLst>
            <pc:docMk/>
            <pc:sldMk cId="3409744500" sldId="362"/>
            <ac:cxnSpMk id="18" creationId="{4E5CB2BA-5C9C-EF42-BDCA-4F4F7B744ED0}"/>
          </ac:cxnSpMkLst>
        </pc:cxnChg>
        <pc:cxnChg chg="add mod">
          <ac:chgData name="Akujobi, John  - SDSU Student" userId="2496a094-1a0b-4f77-9cad-f0a374ce4708" providerId="ADAL" clId="{EAB68707-64D2-4036-9D5D-C107AE7D39A4}" dt="2023-12-06T06:19:58.442" v="8678" actId="1076"/>
          <ac:cxnSpMkLst>
            <pc:docMk/>
            <pc:sldMk cId="3409744500" sldId="362"/>
            <ac:cxnSpMk id="22" creationId="{2A807D01-3552-47FD-ED5B-D571D15F22C3}"/>
          </ac:cxnSpMkLst>
        </pc:cxnChg>
        <pc:cxnChg chg="add del mod">
          <ac:chgData name="Akujobi, John  - SDSU Student" userId="2496a094-1a0b-4f77-9cad-f0a374ce4708" providerId="ADAL" clId="{EAB68707-64D2-4036-9D5D-C107AE7D39A4}" dt="2023-12-06T06:20:07.870" v="8680" actId="14100"/>
          <ac:cxnSpMkLst>
            <pc:docMk/>
            <pc:sldMk cId="3409744500" sldId="362"/>
            <ac:cxnSpMk id="23" creationId="{10C4F8A5-56FB-65B2-321C-3ED886693A04}"/>
          </ac:cxnSpMkLst>
        </pc:cxnChg>
        <pc:cxnChg chg="add mod">
          <ac:chgData name="Akujobi, John  - SDSU Student" userId="2496a094-1a0b-4f77-9cad-f0a374ce4708" providerId="ADAL" clId="{EAB68707-64D2-4036-9D5D-C107AE7D39A4}" dt="2023-12-06T06:19:58.442" v="8678" actId="1076"/>
          <ac:cxnSpMkLst>
            <pc:docMk/>
            <pc:sldMk cId="3409744500" sldId="362"/>
            <ac:cxnSpMk id="28" creationId="{D04F285D-3E47-8AC9-225A-4F79F182D607}"/>
          </ac:cxnSpMkLst>
        </pc:cxnChg>
        <pc:cxnChg chg="del">
          <ac:chgData name="Akujobi, John  - SDSU Student" userId="2496a094-1a0b-4f77-9cad-f0a374ce4708" providerId="ADAL" clId="{EAB68707-64D2-4036-9D5D-C107AE7D39A4}" dt="2023-12-06T05:28:16.934" v="8619" actId="478"/>
          <ac:cxnSpMkLst>
            <pc:docMk/>
            <pc:sldMk cId="3409744500" sldId="362"/>
            <ac:cxnSpMk id="31" creationId="{91D3EB99-1D74-8563-1FBC-F577C2A12F40}"/>
          </ac:cxnSpMkLst>
        </pc:cxnChg>
        <pc:cxnChg chg="del mod">
          <ac:chgData name="Akujobi, John  - SDSU Student" userId="2496a094-1a0b-4f77-9cad-f0a374ce4708" providerId="ADAL" clId="{EAB68707-64D2-4036-9D5D-C107AE7D39A4}" dt="2023-12-06T05:28:49.945" v="8628" actId="478"/>
          <ac:cxnSpMkLst>
            <pc:docMk/>
            <pc:sldMk cId="3409744500" sldId="362"/>
            <ac:cxnSpMk id="62" creationId="{BAB373C4-D0D9-D98A-03C9-010E4BE892DC}"/>
          </ac:cxnSpMkLst>
        </pc:cxnChg>
      </pc:sldChg>
      <pc:sldChg chg="addSp modSp mod modTransition modAnim">
        <pc:chgData name="Akujobi, John  - SDSU Student" userId="2496a094-1a0b-4f77-9cad-f0a374ce4708" providerId="ADAL" clId="{EAB68707-64D2-4036-9D5D-C107AE7D39A4}" dt="2023-12-06T01:36:54.180" v="7282"/>
        <pc:sldMkLst>
          <pc:docMk/>
          <pc:sldMk cId="1692378296" sldId="363"/>
        </pc:sldMkLst>
        <pc:picChg chg="add mod ord">
          <ac:chgData name="Akujobi, John  - SDSU Student" userId="2496a094-1a0b-4f77-9cad-f0a374ce4708" providerId="ADAL" clId="{EAB68707-64D2-4036-9D5D-C107AE7D39A4}" dt="2023-12-05T22:28:06.530" v="5938" actId="171"/>
          <ac:picMkLst>
            <pc:docMk/>
            <pc:sldMk cId="1692378296" sldId="363"/>
            <ac:picMk id="4" creationId="{EFA2D5D4-C5B4-2191-97E8-2FC7AD0F8D25}"/>
          </ac:picMkLst>
        </pc:picChg>
      </pc:sldChg>
      <pc:sldChg chg="addSp modSp mod 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2198008538" sldId="364"/>
        </pc:sldMkLst>
        <pc:spChg chg="add mod">
          <ac:chgData name="Akujobi, John  - SDSU Student" userId="2496a094-1a0b-4f77-9cad-f0a374ce4708" providerId="ADAL" clId="{EAB68707-64D2-4036-9D5D-C107AE7D39A4}" dt="2023-12-05T22:11:27.846" v="5042" actId="113"/>
          <ac:spMkLst>
            <pc:docMk/>
            <pc:sldMk cId="2198008538" sldId="364"/>
            <ac:spMk id="2" creationId="{668B8B4F-C4E3-6F35-48A7-BC64A4F2F933}"/>
          </ac:spMkLst>
        </pc:spChg>
        <pc:spChg chg="mod">
          <ac:chgData name="Akujobi, John  - SDSU Student" userId="2496a094-1a0b-4f77-9cad-f0a374ce4708" providerId="ADAL" clId="{EAB68707-64D2-4036-9D5D-C107AE7D39A4}" dt="2023-12-05T22:00:01.146" v="4639" actId="20577"/>
          <ac:spMkLst>
            <pc:docMk/>
            <pc:sldMk cId="2198008538" sldId="364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EAB68707-64D2-4036-9D5D-C107AE7D39A4}" dt="2023-12-05T22:08:32.997" v="4929" actId="113"/>
          <ac:spMkLst>
            <pc:docMk/>
            <pc:sldMk cId="2198008538" sldId="364"/>
            <ac:spMk id="14" creationId="{A0E8E837-81E8-0F29-B753-359D9BE434E1}"/>
          </ac:spMkLst>
        </pc:spChg>
        <pc:spChg chg="mod">
          <ac:chgData name="Akujobi, John  - SDSU Student" userId="2496a094-1a0b-4f77-9cad-f0a374ce4708" providerId="ADAL" clId="{EAB68707-64D2-4036-9D5D-C107AE7D39A4}" dt="2023-12-05T22:08:48.957" v="4954" actId="20577"/>
          <ac:spMkLst>
            <pc:docMk/>
            <pc:sldMk cId="2198008538" sldId="364"/>
            <ac:spMk id="17" creationId="{C5243088-B090-52D3-44AA-3FD25BC2CECD}"/>
          </ac:spMkLst>
        </pc:spChg>
        <pc:picChg chg="mod">
          <ac:chgData name="Akujobi, John  - SDSU Student" userId="2496a094-1a0b-4f77-9cad-f0a374ce4708" providerId="ADAL" clId="{EAB68707-64D2-4036-9D5D-C107AE7D39A4}" dt="2023-12-05T22:10:40.900" v="4973" actId="14826"/>
          <ac:picMkLst>
            <pc:docMk/>
            <pc:sldMk cId="2198008538" sldId="364"/>
            <ac:picMk id="4" creationId="{D1A11B9E-36FF-EC7A-9E02-D8D443C6D792}"/>
          </ac:picMkLst>
        </pc:picChg>
        <pc:cxnChg chg="add mod">
          <ac:chgData name="Akujobi, John  - SDSU Student" userId="2496a094-1a0b-4f77-9cad-f0a374ce4708" providerId="ADAL" clId="{EAB68707-64D2-4036-9D5D-C107AE7D39A4}" dt="2023-12-05T22:08:54.295" v="4955" actId="1076"/>
          <ac:cxnSpMkLst>
            <pc:docMk/>
            <pc:sldMk cId="2198008538" sldId="364"/>
            <ac:cxnSpMk id="3" creationId="{40CB7F27-BBF1-6869-A13C-429949F67E67}"/>
          </ac:cxnSpMkLst>
        </pc:cxnChg>
      </pc:sldChg>
      <pc:sldChg chg="del">
        <pc:chgData name="Akujobi, John  - SDSU Student" userId="2496a094-1a0b-4f77-9cad-f0a374ce4708" providerId="ADAL" clId="{EAB68707-64D2-4036-9D5D-C107AE7D39A4}" dt="2023-12-06T01:35:57.639" v="7277" actId="47"/>
        <pc:sldMkLst>
          <pc:docMk/>
          <pc:sldMk cId="3573288739" sldId="365"/>
        </pc:sldMkLst>
      </pc:sldChg>
      <pc:sldChg chg="addSp delSp modSp add mod modTransition">
        <pc:chgData name="Akujobi, John  - SDSU Student" userId="2496a094-1a0b-4f77-9cad-f0a374ce4708" providerId="ADAL" clId="{EAB68707-64D2-4036-9D5D-C107AE7D39A4}" dt="2023-12-06T04:38:39.049" v="7427" actId="20577"/>
        <pc:sldMkLst>
          <pc:docMk/>
          <pc:sldMk cId="318901962" sldId="366"/>
        </pc:sldMkLst>
        <pc:spChg chg="mod">
          <ac:chgData name="Akujobi, John  - SDSU Student" userId="2496a094-1a0b-4f77-9cad-f0a374ce4708" providerId="ADAL" clId="{EAB68707-64D2-4036-9D5D-C107AE7D39A4}" dt="2023-12-05T08:34:00.498" v="2137" actId="20577"/>
          <ac:spMkLst>
            <pc:docMk/>
            <pc:sldMk cId="318901962" sldId="366"/>
            <ac:spMk id="2" creationId="{D735F7F3-C1B5-4B60-A00A-4EB618DDFB5A}"/>
          </ac:spMkLst>
        </pc:spChg>
        <pc:spChg chg="add mod">
          <ac:chgData name="Akujobi, John  - SDSU Student" userId="2496a094-1a0b-4f77-9cad-f0a374ce4708" providerId="ADAL" clId="{EAB68707-64D2-4036-9D5D-C107AE7D39A4}" dt="2023-12-06T04:38:39.049" v="7427" actId="20577"/>
          <ac:spMkLst>
            <pc:docMk/>
            <pc:sldMk cId="318901962" sldId="366"/>
            <ac:spMk id="3" creationId="{48D075F8-634A-C263-8F45-F334902F155E}"/>
          </ac:spMkLst>
        </pc:spChg>
        <pc:spChg chg="add mod">
          <ac:chgData name="Akujobi, John  - SDSU Student" userId="2496a094-1a0b-4f77-9cad-f0a374ce4708" providerId="ADAL" clId="{EAB68707-64D2-4036-9D5D-C107AE7D39A4}" dt="2023-12-06T04:38:24.660" v="7419" actId="207"/>
          <ac:spMkLst>
            <pc:docMk/>
            <pc:sldMk cId="318901962" sldId="366"/>
            <ac:spMk id="4" creationId="{56A7CC51-3197-CE8F-C71F-0EAD3C151181}"/>
          </ac:spMkLst>
        </pc:spChg>
        <pc:spChg chg="del">
          <ac:chgData name="Akujobi, John  - SDSU Student" userId="2496a094-1a0b-4f77-9cad-f0a374ce4708" providerId="ADAL" clId="{EAB68707-64D2-4036-9D5D-C107AE7D39A4}" dt="2023-12-05T08:37:25.941" v="2163" actId="478"/>
          <ac:spMkLst>
            <pc:docMk/>
            <pc:sldMk cId="318901962" sldId="366"/>
            <ac:spMk id="9" creationId="{E58B90F2-FD24-433E-BD29-CF9B03E34A7F}"/>
          </ac:spMkLst>
        </pc:spChg>
        <pc:spChg chg="mod">
          <ac:chgData name="Akujobi, John  - SDSU Student" userId="2496a094-1a0b-4f77-9cad-f0a374ce4708" providerId="ADAL" clId="{EAB68707-64D2-4036-9D5D-C107AE7D39A4}" dt="2023-12-05T08:36:55.573" v="2152"/>
          <ac:spMkLst>
            <pc:docMk/>
            <pc:sldMk cId="318901962" sldId="366"/>
            <ac:spMk id="11" creationId="{9B736D34-F90C-A6F3-1229-13D94357DC2D}"/>
          </ac:spMkLst>
        </pc:spChg>
        <pc:spChg chg="mod">
          <ac:chgData name="Akujobi, John  - SDSU Student" userId="2496a094-1a0b-4f77-9cad-f0a374ce4708" providerId="ADAL" clId="{EAB68707-64D2-4036-9D5D-C107AE7D39A4}" dt="2023-12-05T08:36:55.573" v="2152"/>
          <ac:spMkLst>
            <pc:docMk/>
            <pc:sldMk cId="318901962" sldId="366"/>
            <ac:spMk id="12" creationId="{8BDF7A8D-EFA1-F3C9-D28D-ADA27573AFBE}"/>
          </ac:spMkLst>
        </pc:spChg>
        <pc:spChg chg="mod">
          <ac:chgData name="Akujobi, John  - SDSU Student" userId="2496a094-1a0b-4f77-9cad-f0a374ce4708" providerId="ADAL" clId="{EAB68707-64D2-4036-9D5D-C107AE7D39A4}" dt="2023-12-05T08:36:55.573" v="2152"/>
          <ac:spMkLst>
            <pc:docMk/>
            <pc:sldMk cId="318901962" sldId="366"/>
            <ac:spMk id="13" creationId="{3E5E928B-BC0A-CE70-4FC9-FD3EE1B30A0C}"/>
          </ac:spMkLst>
        </pc:spChg>
        <pc:spChg chg="mod">
          <ac:chgData name="Akujobi, John  - SDSU Student" userId="2496a094-1a0b-4f77-9cad-f0a374ce4708" providerId="ADAL" clId="{EAB68707-64D2-4036-9D5D-C107AE7D39A4}" dt="2023-12-05T08:36:55.573" v="2152"/>
          <ac:spMkLst>
            <pc:docMk/>
            <pc:sldMk cId="318901962" sldId="366"/>
            <ac:spMk id="14" creationId="{4AE554F1-7C99-3762-0508-3B7FF4519A6E}"/>
          </ac:spMkLst>
        </pc:spChg>
        <pc:spChg chg="mod">
          <ac:chgData name="Akujobi, John  - SDSU Student" userId="2496a094-1a0b-4f77-9cad-f0a374ce4708" providerId="ADAL" clId="{EAB68707-64D2-4036-9D5D-C107AE7D39A4}" dt="2023-12-05T08:36:55.573" v="2152"/>
          <ac:spMkLst>
            <pc:docMk/>
            <pc:sldMk cId="318901962" sldId="366"/>
            <ac:spMk id="15" creationId="{4D4ED2D8-D8B4-33C1-E0DB-8D8A004CCA21}"/>
          </ac:spMkLst>
        </pc:spChg>
        <pc:spChg chg="mod">
          <ac:chgData name="Akujobi, John  - SDSU Student" userId="2496a094-1a0b-4f77-9cad-f0a374ce4708" providerId="ADAL" clId="{EAB68707-64D2-4036-9D5D-C107AE7D39A4}" dt="2023-12-05T08:40:15.357" v="2200" actId="20577"/>
          <ac:spMkLst>
            <pc:docMk/>
            <pc:sldMk cId="318901962" sldId="366"/>
            <ac:spMk id="27" creationId="{15543D9F-D8F0-AC0C-DC4C-3172B4F0E382}"/>
          </ac:spMkLst>
        </pc:spChg>
        <pc:spChg chg="mod">
          <ac:chgData name="Akujobi, John  - SDSU Student" userId="2496a094-1a0b-4f77-9cad-f0a374ce4708" providerId="ADAL" clId="{EAB68707-64D2-4036-9D5D-C107AE7D39A4}" dt="2023-12-05T08:40:18.423" v="2202" actId="20577"/>
          <ac:spMkLst>
            <pc:docMk/>
            <pc:sldMk cId="318901962" sldId="366"/>
            <ac:spMk id="35" creationId="{CD77B1FC-2403-08DD-CF7D-72336F0E0C4B}"/>
          </ac:spMkLst>
        </pc:spChg>
        <pc:spChg chg="del">
          <ac:chgData name="Akujobi, John  - SDSU Student" userId="2496a094-1a0b-4f77-9cad-f0a374ce4708" providerId="ADAL" clId="{EAB68707-64D2-4036-9D5D-C107AE7D39A4}" dt="2023-12-05T08:37:22.687" v="2162" actId="478"/>
          <ac:spMkLst>
            <pc:docMk/>
            <pc:sldMk cId="318901962" sldId="366"/>
            <ac:spMk id="36" creationId="{7A23EC02-4347-7BDD-7DCC-029F5AB4A0A0}"/>
          </ac:spMkLst>
        </pc:spChg>
        <pc:spChg chg="mod">
          <ac:chgData name="Akujobi, John  - SDSU Student" userId="2496a094-1a0b-4f77-9cad-f0a374ce4708" providerId="ADAL" clId="{EAB68707-64D2-4036-9D5D-C107AE7D39A4}" dt="2023-12-05T08:40:08.491" v="2199" actId="20577"/>
          <ac:spMkLst>
            <pc:docMk/>
            <pc:sldMk cId="318901962" sldId="366"/>
            <ac:spMk id="37" creationId="{0F433F64-4AB2-ED60-9F5C-EC297AFAFBC2}"/>
          </ac:spMkLst>
        </pc:spChg>
        <pc:spChg chg="mod">
          <ac:chgData name="Akujobi, John  - SDSU Student" userId="2496a094-1a0b-4f77-9cad-f0a374ce4708" providerId="ADAL" clId="{EAB68707-64D2-4036-9D5D-C107AE7D39A4}" dt="2023-12-06T00:22:55.937" v="6443" actId="1076"/>
          <ac:spMkLst>
            <pc:docMk/>
            <pc:sldMk cId="318901962" sldId="366"/>
            <ac:spMk id="38" creationId="{ACDCEC11-9C93-756F-1660-4729FAB4B01D}"/>
          </ac:spMkLst>
        </pc:spChg>
        <pc:spChg chg="mod">
          <ac:chgData name="Akujobi, John  - SDSU Student" userId="2496a094-1a0b-4f77-9cad-f0a374ce4708" providerId="ADAL" clId="{EAB68707-64D2-4036-9D5D-C107AE7D39A4}" dt="2023-12-06T01:34:54.283" v="7273" actId="948"/>
          <ac:spMkLst>
            <pc:docMk/>
            <pc:sldMk cId="318901962" sldId="366"/>
            <ac:spMk id="39" creationId="{50CCA3A6-0E40-66AF-EF34-1EB9C918FB51}"/>
          </ac:spMkLst>
        </pc:spChg>
        <pc:spChg chg="mod">
          <ac:chgData name="Akujobi, John  - SDSU Student" userId="2496a094-1a0b-4f77-9cad-f0a374ce4708" providerId="ADAL" clId="{EAB68707-64D2-4036-9D5D-C107AE7D39A4}" dt="2023-12-06T00:23:03.789" v="6445" actId="14100"/>
          <ac:spMkLst>
            <pc:docMk/>
            <pc:sldMk cId="318901962" sldId="366"/>
            <ac:spMk id="40" creationId="{AFF49559-613D-5106-DE79-A92155C01300}"/>
          </ac:spMkLst>
        </pc:spChg>
        <pc:spChg chg="mod">
          <ac:chgData name="Akujobi, John  - SDSU Student" userId="2496a094-1a0b-4f77-9cad-f0a374ce4708" providerId="ADAL" clId="{EAB68707-64D2-4036-9D5D-C107AE7D39A4}" dt="2023-12-06T01:34:54.283" v="7273" actId="948"/>
          <ac:spMkLst>
            <pc:docMk/>
            <pc:sldMk cId="318901962" sldId="366"/>
            <ac:spMk id="41" creationId="{F9CC925C-CB0F-5C1F-9FBC-1D58FC362C93}"/>
          </ac:spMkLst>
        </pc:spChg>
        <pc:spChg chg="mod">
          <ac:chgData name="Akujobi, John  - SDSU Student" userId="2496a094-1a0b-4f77-9cad-f0a374ce4708" providerId="ADAL" clId="{EAB68707-64D2-4036-9D5D-C107AE7D39A4}" dt="2023-12-05T08:42:58.382" v="2239" actId="403"/>
          <ac:spMkLst>
            <pc:docMk/>
            <pc:sldMk cId="318901962" sldId="366"/>
            <ac:spMk id="42" creationId="{DABAE58E-8ADA-E2CE-5309-928576FCAB32}"/>
          </ac:spMkLst>
        </pc:spChg>
        <pc:spChg chg="mod">
          <ac:chgData name="Akujobi, John  - SDSU Student" userId="2496a094-1a0b-4f77-9cad-f0a374ce4708" providerId="ADAL" clId="{EAB68707-64D2-4036-9D5D-C107AE7D39A4}" dt="2023-12-06T01:35:02.301" v="7274" actId="14100"/>
          <ac:spMkLst>
            <pc:docMk/>
            <pc:sldMk cId="318901962" sldId="366"/>
            <ac:spMk id="43" creationId="{C4FCCE34-219F-074D-C715-D353D2ECFD17}"/>
          </ac:spMkLst>
        </pc:spChg>
        <pc:spChg chg="del">
          <ac:chgData name="Akujobi, John  - SDSU Student" userId="2496a094-1a0b-4f77-9cad-f0a374ce4708" providerId="ADAL" clId="{EAB68707-64D2-4036-9D5D-C107AE7D39A4}" dt="2023-12-05T08:42:06.669" v="2232" actId="478"/>
          <ac:spMkLst>
            <pc:docMk/>
            <pc:sldMk cId="318901962" sldId="366"/>
            <ac:spMk id="44" creationId="{B7F54048-FC0B-C72A-6CA1-03BA348318A7}"/>
          </ac:spMkLst>
        </pc:spChg>
        <pc:spChg chg="del">
          <ac:chgData name="Akujobi, John  - SDSU Student" userId="2496a094-1a0b-4f77-9cad-f0a374ce4708" providerId="ADAL" clId="{EAB68707-64D2-4036-9D5D-C107AE7D39A4}" dt="2023-12-05T08:42:06.669" v="2232" actId="478"/>
          <ac:spMkLst>
            <pc:docMk/>
            <pc:sldMk cId="318901962" sldId="366"/>
            <ac:spMk id="45" creationId="{25705662-D84B-FC23-EDDB-40768FFD964B}"/>
          </ac:spMkLst>
        </pc:spChg>
        <pc:grpChg chg="del">
          <ac:chgData name="Akujobi, John  - SDSU Student" userId="2496a094-1a0b-4f77-9cad-f0a374ce4708" providerId="ADAL" clId="{EAB68707-64D2-4036-9D5D-C107AE7D39A4}" dt="2023-12-05T08:37:05.534" v="2155" actId="478"/>
          <ac:grpSpMkLst>
            <pc:docMk/>
            <pc:sldMk cId="318901962" sldId="366"/>
            <ac:grpSpMk id="3" creationId="{7263E626-C4DA-45A1-898E-CEBD98E23D46}"/>
          </ac:grpSpMkLst>
        </pc:grpChg>
        <pc:grpChg chg="add mod ord">
          <ac:chgData name="Akujobi, John  - SDSU Student" userId="2496a094-1a0b-4f77-9cad-f0a374ce4708" providerId="ADAL" clId="{EAB68707-64D2-4036-9D5D-C107AE7D39A4}" dt="2023-12-05T08:39:11.351" v="2195" actId="1076"/>
          <ac:grpSpMkLst>
            <pc:docMk/>
            <pc:sldMk cId="318901962" sldId="366"/>
            <ac:grpSpMk id="10" creationId="{7D3F3159-D834-F1E6-5232-0C4484DE1BBD}"/>
          </ac:grpSpMkLst>
        </pc:grpChg>
      </pc:sldChg>
      <pc:sldChg chg="delSp add del mod">
        <pc:chgData name="Akujobi, John  - SDSU Student" userId="2496a094-1a0b-4f77-9cad-f0a374ce4708" providerId="ADAL" clId="{EAB68707-64D2-4036-9D5D-C107AE7D39A4}" dt="2023-12-05T07:49:56.269" v="1312" actId="47"/>
        <pc:sldMkLst>
          <pc:docMk/>
          <pc:sldMk cId="2076043134" sldId="366"/>
        </pc:sldMkLst>
        <pc:spChg chg="del">
          <ac:chgData name="Akujobi, John  - SDSU Student" userId="2496a094-1a0b-4f77-9cad-f0a374ce4708" providerId="ADAL" clId="{EAB68707-64D2-4036-9D5D-C107AE7D39A4}" dt="2023-12-05T07:49:45.474" v="1311" actId="478"/>
          <ac:spMkLst>
            <pc:docMk/>
            <pc:sldMk cId="2076043134" sldId="366"/>
            <ac:spMk id="4" creationId="{A67C3082-E18A-43B0-AEEB-23E85DCF14F6}"/>
          </ac:spMkLst>
        </pc:spChg>
      </pc:sldChg>
      <pc:sldChg chg="addSp delSp modSp add mod modTransition">
        <pc:chgData name="Akujobi, John  - SDSU Student" userId="2496a094-1a0b-4f77-9cad-f0a374ce4708" providerId="ADAL" clId="{EAB68707-64D2-4036-9D5D-C107AE7D39A4}" dt="2023-12-06T19:29:37.017" v="10485" actId="14100"/>
        <pc:sldMkLst>
          <pc:docMk/>
          <pc:sldMk cId="4256425412" sldId="367"/>
        </pc:sldMkLst>
        <pc:spChg chg="mod">
          <ac:chgData name="Akujobi, John  - SDSU Student" userId="2496a094-1a0b-4f77-9cad-f0a374ce4708" providerId="ADAL" clId="{EAB68707-64D2-4036-9D5D-C107AE7D39A4}" dt="2023-12-05T08:35:24.765" v="2148" actId="20577"/>
          <ac:spMkLst>
            <pc:docMk/>
            <pc:sldMk cId="4256425412" sldId="367"/>
            <ac:spMk id="2" creationId="{D735F7F3-C1B5-4B60-A00A-4EB618DDFB5A}"/>
          </ac:spMkLst>
        </pc:spChg>
        <pc:spChg chg="del">
          <ac:chgData name="Akujobi, John  - SDSU Student" userId="2496a094-1a0b-4f77-9cad-f0a374ce4708" providerId="ADAL" clId="{EAB68707-64D2-4036-9D5D-C107AE7D39A4}" dt="2023-12-06T04:38:10.004" v="7417" actId="478"/>
          <ac:spMkLst>
            <pc:docMk/>
            <pc:sldMk cId="4256425412" sldId="367"/>
            <ac:spMk id="9" creationId="{E58B90F2-FD24-433E-BD29-CF9B03E34A7F}"/>
          </ac:spMkLst>
        </pc:spChg>
        <pc:spChg chg="add mod">
          <ac:chgData name="Akujobi, John  - SDSU Student" userId="2496a094-1a0b-4f77-9cad-f0a374ce4708" providerId="ADAL" clId="{EAB68707-64D2-4036-9D5D-C107AE7D39A4}" dt="2023-12-06T04:38:50.640" v="7438" actId="20577"/>
          <ac:spMkLst>
            <pc:docMk/>
            <pc:sldMk cId="4256425412" sldId="367"/>
            <ac:spMk id="10" creationId="{93463B98-4157-9C05-3B7E-A9C31A449622}"/>
          </ac:spMkLst>
        </pc:spChg>
        <pc:spChg chg="add mod">
          <ac:chgData name="Akujobi, John  - SDSU Student" userId="2496a094-1a0b-4f77-9cad-f0a374ce4708" providerId="ADAL" clId="{EAB68707-64D2-4036-9D5D-C107AE7D39A4}" dt="2023-12-06T04:38:06.666" v="7416"/>
          <ac:spMkLst>
            <pc:docMk/>
            <pc:sldMk cId="4256425412" sldId="367"/>
            <ac:spMk id="11" creationId="{2E98A5FF-B592-9595-14B9-5461451879F0}"/>
          </ac:spMkLst>
        </pc:spChg>
        <pc:spChg chg="mod">
          <ac:chgData name="Akujobi, John  - SDSU Student" userId="2496a094-1a0b-4f77-9cad-f0a374ce4708" providerId="ADAL" clId="{EAB68707-64D2-4036-9D5D-C107AE7D39A4}" dt="2023-12-06T00:23:30.240" v="6448" actId="113"/>
          <ac:spMkLst>
            <pc:docMk/>
            <pc:sldMk cId="4256425412" sldId="367"/>
            <ac:spMk id="38" creationId="{ACDCEC11-9C93-756F-1660-4729FAB4B01D}"/>
          </ac:spMkLst>
        </pc:spChg>
        <pc:spChg chg="mod">
          <ac:chgData name="Akujobi, John  - SDSU Student" userId="2496a094-1a0b-4f77-9cad-f0a374ce4708" providerId="ADAL" clId="{EAB68707-64D2-4036-9D5D-C107AE7D39A4}" dt="2023-12-06T01:34:02.314" v="7262" actId="948"/>
          <ac:spMkLst>
            <pc:docMk/>
            <pc:sldMk cId="4256425412" sldId="367"/>
            <ac:spMk id="39" creationId="{50CCA3A6-0E40-66AF-EF34-1EB9C918FB51}"/>
          </ac:spMkLst>
        </pc:spChg>
        <pc:spChg chg="mod">
          <ac:chgData name="Akujobi, John  - SDSU Student" userId="2496a094-1a0b-4f77-9cad-f0a374ce4708" providerId="ADAL" clId="{EAB68707-64D2-4036-9D5D-C107AE7D39A4}" dt="2023-12-06T19:29:27.660" v="10484" actId="120"/>
          <ac:spMkLst>
            <pc:docMk/>
            <pc:sldMk cId="4256425412" sldId="367"/>
            <ac:spMk id="40" creationId="{AFF49559-613D-5106-DE79-A92155C01300}"/>
          </ac:spMkLst>
        </pc:spChg>
        <pc:spChg chg="mod">
          <ac:chgData name="Akujobi, John  - SDSU Student" userId="2496a094-1a0b-4f77-9cad-f0a374ce4708" providerId="ADAL" clId="{EAB68707-64D2-4036-9D5D-C107AE7D39A4}" dt="2023-12-06T01:34:02.314" v="7262" actId="948"/>
          <ac:spMkLst>
            <pc:docMk/>
            <pc:sldMk cId="4256425412" sldId="367"/>
            <ac:spMk id="41" creationId="{F9CC925C-CB0F-5C1F-9FBC-1D58FC362C93}"/>
          </ac:spMkLst>
        </pc:spChg>
        <pc:spChg chg="mod">
          <ac:chgData name="Akujobi, John  - SDSU Student" userId="2496a094-1a0b-4f77-9cad-f0a374ce4708" providerId="ADAL" clId="{EAB68707-64D2-4036-9D5D-C107AE7D39A4}" dt="2023-12-06T00:23:30.240" v="6448" actId="113"/>
          <ac:spMkLst>
            <pc:docMk/>
            <pc:sldMk cId="4256425412" sldId="367"/>
            <ac:spMk id="42" creationId="{DABAE58E-8ADA-E2CE-5309-928576FCAB32}"/>
          </ac:spMkLst>
        </pc:spChg>
        <pc:spChg chg="mod">
          <ac:chgData name="Akujobi, John  - SDSU Student" userId="2496a094-1a0b-4f77-9cad-f0a374ce4708" providerId="ADAL" clId="{EAB68707-64D2-4036-9D5D-C107AE7D39A4}" dt="2023-12-06T19:29:37.017" v="10485" actId="14100"/>
          <ac:spMkLst>
            <pc:docMk/>
            <pc:sldMk cId="4256425412" sldId="367"/>
            <ac:spMk id="43" creationId="{C4FCCE34-219F-074D-C715-D353D2ECFD17}"/>
          </ac:spMkLst>
        </pc:spChg>
        <pc:spChg chg="mod">
          <ac:chgData name="Akujobi, John  - SDSU Student" userId="2496a094-1a0b-4f77-9cad-f0a374ce4708" providerId="ADAL" clId="{EAB68707-64D2-4036-9D5D-C107AE7D39A4}" dt="2023-12-06T00:23:30.240" v="6448" actId="113"/>
          <ac:spMkLst>
            <pc:docMk/>
            <pc:sldMk cId="4256425412" sldId="367"/>
            <ac:spMk id="44" creationId="{B7F54048-FC0B-C72A-6CA1-03BA348318A7}"/>
          </ac:spMkLst>
        </pc:spChg>
        <pc:spChg chg="mod">
          <ac:chgData name="Akujobi, John  - SDSU Student" userId="2496a094-1a0b-4f77-9cad-f0a374ce4708" providerId="ADAL" clId="{EAB68707-64D2-4036-9D5D-C107AE7D39A4}" dt="2023-12-06T01:34:02.314" v="7262" actId="948"/>
          <ac:spMkLst>
            <pc:docMk/>
            <pc:sldMk cId="4256425412" sldId="367"/>
            <ac:spMk id="45" creationId="{25705662-D84B-FC23-EDDB-40768FFD964B}"/>
          </ac:spMkLst>
        </pc:spChg>
      </pc:sldChg>
      <pc:sldChg chg="addSp delSp modSp add mod modTransition">
        <pc:chgData name="Akujobi, John  - SDSU Student" userId="2496a094-1a0b-4f77-9cad-f0a374ce4708" providerId="ADAL" clId="{EAB68707-64D2-4036-9D5D-C107AE7D39A4}" dt="2023-12-06T18:41:53.645" v="9892" actId="20577"/>
        <pc:sldMkLst>
          <pc:docMk/>
          <pc:sldMk cId="1495268242" sldId="368"/>
        </pc:sldMkLst>
        <pc:spChg chg="mod">
          <ac:chgData name="Akujobi, John  - SDSU Student" userId="2496a094-1a0b-4f77-9cad-f0a374ce4708" providerId="ADAL" clId="{EAB68707-64D2-4036-9D5D-C107AE7D39A4}" dt="2023-12-06T18:41:53.645" v="9892" actId="20577"/>
          <ac:spMkLst>
            <pc:docMk/>
            <pc:sldMk cId="1495268242" sldId="368"/>
            <ac:spMk id="2" creationId="{D735F7F3-C1B5-4B60-A00A-4EB618DDFB5A}"/>
          </ac:spMkLst>
        </pc:spChg>
        <pc:spChg chg="del">
          <ac:chgData name="Akujobi, John  - SDSU Student" userId="2496a094-1a0b-4f77-9cad-f0a374ce4708" providerId="ADAL" clId="{EAB68707-64D2-4036-9D5D-C107AE7D39A4}" dt="2023-12-06T04:37:27.912" v="7409" actId="478"/>
          <ac:spMkLst>
            <pc:docMk/>
            <pc:sldMk cId="1495268242" sldId="368"/>
            <ac:spMk id="9" creationId="{E58B90F2-FD24-433E-BD29-CF9B03E34A7F}"/>
          </ac:spMkLst>
        </pc:spChg>
        <pc:spChg chg="add mod">
          <ac:chgData name="Akujobi, John  - SDSU Student" userId="2496a094-1a0b-4f77-9cad-f0a374ce4708" providerId="ADAL" clId="{EAB68707-64D2-4036-9D5D-C107AE7D39A4}" dt="2023-12-06T00:32:43.639" v="6940" actId="1076"/>
          <ac:spMkLst>
            <pc:docMk/>
            <pc:sldMk cId="1495268242" sldId="368"/>
            <ac:spMk id="10" creationId="{6EECA088-522C-9F38-B66D-146C82B5AF66}"/>
          </ac:spMkLst>
        </pc:spChg>
        <pc:spChg chg="add mod">
          <ac:chgData name="Akujobi, John  - SDSU Student" userId="2496a094-1a0b-4f77-9cad-f0a374ce4708" providerId="ADAL" clId="{EAB68707-64D2-4036-9D5D-C107AE7D39A4}" dt="2023-12-06T04:37:58.278" v="7415" actId="6549"/>
          <ac:spMkLst>
            <pc:docMk/>
            <pc:sldMk cId="1495268242" sldId="368"/>
            <ac:spMk id="11" creationId="{A9176DF7-4162-1BF0-B085-843F6827EB60}"/>
          </ac:spMkLst>
        </pc:spChg>
        <pc:spChg chg="mod">
          <ac:chgData name="Akujobi, John  - SDSU Student" userId="2496a094-1a0b-4f77-9cad-f0a374ce4708" providerId="ADAL" clId="{EAB68707-64D2-4036-9D5D-C107AE7D39A4}" dt="2023-12-06T00:26:30.756" v="6590" actId="113"/>
          <ac:spMkLst>
            <pc:docMk/>
            <pc:sldMk cId="1495268242" sldId="368"/>
            <ac:spMk id="38" creationId="{ACDCEC11-9C93-756F-1660-4729FAB4B01D}"/>
          </ac:spMkLst>
        </pc:spChg>
        <pc:spChg chg="mod">
          <ac:chgData name="Akujobi, John  - SDSU Student" userId="2496a094-1a0b-4f77-9cad-f0a374ce4708" providerId="ADAL" clId="{EAB68707-64D2-4036-9D5D-C107AE7D39A4}" dt="2023-12-06T01:32:21.897" v="7237" actId="14100"/>
          <ac:spMkLst>
            <pc:docMk/>
            <pc:sldMk cId="1495268242" sldId="368"/>
            <ac:spMk id="39" creationId="{50CCA3A6-0E40-66AF-EF34-1EB9C918FB51}"/>
          </ac:spMkLst>
        </pc:spChg>
        <pc:spChg chg="mod">
          <ac:chgData name="Akujobi, John  - SDSU Student" userId="2496a094-1a0b-4f77-9cad-f0a374ce4708" providerId="ADAL" clId="{EAB68707-64D2-4036-9D5D-C107AE7D39A4}" dt="2023-12-06T00:26:45.030" v="6592" actId="1076"/>
          <ac:spMkLst>
            <pc:docMk/>
            <pc:sldMk cId="1495268242" sldId="368"/>
            <ac:spMk id="40" creationId="{AFF49559-613D-5106-DE79-A92155C01300}"/>
          </ac:spMkLst>
        </pc:spChg>
        <pc:spChg chg="mod">
          <ac:chgData name="Akujobi, John  - SDSU Student" userId="2496a094-1a0b-4f77-9cad-f0a374ce4708" providerId="ADAL" clId="{EAB68707-64D2-4036-9D5D-C107AE7D39A4}" dt="2023-12-06T01:32:15.235" v="7235" actId="1076"/>
          <ac:spMkLst>
            <pc:docMk/>
            <pc:sldMk cId="1495268242" sldId="368"/>
            <ac:spMk id="41" creationId="{F9CC925C-CB0F-5C1F-9FBC-1D58FC362C93}"/>
          </ac:spMkLst>
        </pc:spChg>
        <pc:spChg chg="mod">
          <ac:chgData name="Akujobi, John  - SDSU Student" userId="2496a094-1a0b-4f77-9cad-f0a374ce4708" providerId="ADAL" clId="{EAB68707-64D2-4036-9D5D-C107AE7D39A4}" dt="2023-12-06T00:26:30.756" v="6590" actId="113"/>
          <ac:spMkLst>
            <pc:docMk/>
            <pc:sldMk cId="1495268242" sldId="368"/>
            <ac:spMk id="42" creationId="{DABAE58E-8ADA-E2CE-5309-928576FCAB32}"/>
          </ac:spMkLst>
        </pc:spChg>
        <pc:spChg chg="mod">
          <ac:chgData name="Akujobi, John  - SDSU Student" userId="2496a094-1a0b-4f77-9cad-f0a374ce4708" providerId="ADAL" clId="{EAB68707-64D2-4036-9D5D-C107AE7D39A4}" dt="2023-12-06T01:32:29.607" v="7239" actId="14100"/>
          <ac:spMkLst>
            <pc:docMk/>
            <pc:sldMk cId="1495268242" sldId="368"/>
            <ac:spMk id="43" creationId="{C4FCCE34-219F-074D-C715-D353D2ECFD17}"/>
          </ac:spMkLst>
        </pc:spChg>
        <pc:spChg chg="mod">
          <ac:chgData name="Akujobi, John  - SDSU Student" userId="2496a094-1a0b-4f77-9cad-f0a374ce4708" providerId="ADAL" clId="{EAB68707-64D2-4036-9D5D-C107AE7D39A4}" dt="2023-12-06T00:26:30.756" v="6590" actId="113"/>
          <ac:spMkLst>
            <pc:docMk/>
            <pc:sldMk cId="1495268242" sldId="368"/>
            <ac:spMk id="44" creationId="{B7F54048-FC0B-C72A-6CA1-03BA348318A7}"/>
          </ac:spMkLst>
        </pc:spChg>
        <pc:spChg chg="mod">
          <ac:chgData name="Akujobi, John  - SDSU Student" userId="2496a094-1a0b-4f77-9cad-f0a374ce4708" providerId="ADAL" clId="{EAB68707-64D2-4036-9D5D-C107AE7D39A4}" dt="2023-12-06T01:32:40.868" v="7240" actId="123"/>
          <ac:spMkLst>
            <pc:docMk/>
            <pc:sldMk cId="1495268242" sldId="368"/>
            <ac:spMk id="45" creationId="{25705662-D84B-FC23-EDDB-40768FFD964B}"/>
          </ac:spMkLst>
        </pc:spChg>
      </pc:sldChg>
      <pc:sldChg chg="delSp modSp add mod modTransition modClrScheme chgLayout">
        <pc:chgData name="Akujobi, John  - SDSU Student" userId="2496a094-1a0b-4f77-9cad-f0a374ce4708" providerId="ADAL" clId="{EAB68707-64D2-4036-9D5D-C107AE7D39A4}" dt="2023-12-06T06:22:03.557" v="8762" actId="14100"/>
        <pc:sldMkLst>
          <pc:docMk/>
          <pc:sldMk cId="934875062" sldId="369"/>
        </pc:sldMkLst>
        <pc:spChg chg="mod">
          <ac:chgData name="Akujobi, John  - SDSU Student" userId="2496a094-1a0b-4f77-9cad-f0a374ce4708" providerId="ADAL" clId="{EAB68707-64D2-4036-9D5D-C107AE7D39A4}" dt="2023-12-06T00:59:32.977" v="7159" actId="207"/>
          <ac:spMkLst>
            <pc:docMk/>
            <pc:sldMk cId="934875062" sldId="369"/>
            <ac:spMk id="2" creationId="{B73EBB3F-28BC-0512-563F-20AD7C692630}"/>
          </ac:spMkLst>
        </pc:spChg>
        <pc:spChg chg="mod">
          <ac:chgData name="Akujobi, John  - SDSU Student" userId="2496a094-1a0b-4f77-9cad-f0a374ce4708" providerId="ADAL" clId="{EAB68707-64D2-4036-9D5D-C107AE7D39A4}" dt="2023-12-06T06:22:03.557" v="8762" actId="14100"/>
          <ac:spMkLst>
            <pc:docMk/>
            <pc:sldMk cId="934875062" sldId="369"/>
            <ac:spMk id="50" creationId="{F8D4529F-300E-42FF-BE74-2A6F62C842ED}"/>
          </ac:spMkLst>
        </pc:spChg>
        <pc:spChg chg="del">
          <ac:chgData name="Akujobi, John  - SDSU Student" userId="2496a094-1a0b-4f77-9cad-f0a374ce4708" providerId="ADAL" clId="{EAB68707-64D2-4036-9D5D-C107AE7D39A4}" dt="2023-12-06T00:40:24.244" v="6996" actId="478"/>
          <ac:spMkLst>
            <pc:docMk/>
            <pc:sldMk cId="934875062" sldId="369"/>
            <ac:spMk id="53" creationId="{89D20EDE-A20F-436D-9FB4-E4AE4DB192F6}"/>
          </ac:spMkLst>
        </pc:spChg>
      </pc:sldChg>
      <pc:sldChg chg="modSp add mod ord modTransition modClrScheme chgLayout">
        <pc:chgData name="Akujobi, John  - SDSU Student" userId="2496a094-1a0b-4f77-9cad-f0a374ce4708" providerId="ADAL" clId="{EAB68707-64D2-4036-9D5D-C107AE7D39A4}" dt="2023-12-06T16:57:13.368" v="8763" actId="12789"/>
        <pc:sldMkLst>
          <pc:docMk/>
          <pc:sldMk cId="2847322605" sldId="370"/>
        </pc:sldMkLst>
        <pc:spChg chg="mod">
          <ac:chgData name="Akujobi, John  - SDSU Student" userId="2496a094-1a0b-4f77-9cad-f0a374ce4708" providerId="ADAL" clId="{EAB68707-64D2-4036-9D5D-C107AE7D39A4}" dt="2023-12-06T16:57:13.368" v="8763" actId="12789"/>
          <ac:spMkLst>
            <pc:docMk/>
            <pc:sldMk cId="2847322605" sldId="370"/>
            <ac:spMk id="50" creationId="{F8D4529F-300E-42FF-BE74-2A6F62C842ED}"/>
          </ac:spMkLst>
        </pc:spChg>
      </pc:sldChg>
      <pc:sldChg chg="modSp add mod 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1398433653" sldId="371"/>
        </pc:sldMkLst>
        <pc:spChg chg="mod">
          <ac:chgData name="Akujobi, John  - SDSU Student" userId="2496a094-1a0b-4f77-9cad-f0a374ce4708" providerId="ADAL" clId="{EAB68707-64D2-4036-9D5D-C107AE7D39A4}" dt="2023-12-06T00:43:56.344" v="7081" actId="403"/>
          <ac:spMkLst>
            <pc:docMk/>
            <pc:sldMk cId="1398433653" sldId="371"/>
            <ac:spMk id="50" creationId="{F8D4529F-300E-42FF-BE74-2A6F62C842ED}"/>
          </ac:spMkLst>
        </pc:spChg>
      </pc:sldChg>
      <pc:sldChg chg="modSp add del mod ord">
        <pc:chgData name="Akujobi, John  - SDSU Student" userId="2496a094-1a0b-4f77-9cad-f0a374ce4708" providerId="ADAL" clId="{EAB68707-64D2-4036-9D5D-C107AE7D39A4}" dt="2023-12-06T00:53:33.563" v="7124" actId="47"/>
        <pc:sldMkLst>
          <pc:docMk/>
          <pc:sldMk cId="904593108" sldId="372"/>
        </pc:sldMkLst>
        <pc:spChg chg="mod">
          <ac:chgData name="Akujobi, John  - SDSU Student" userId="2496a094-1a0b-4f77-9cad-f0a374ce4708" providerId="ADAL" clId="{EAB68707-64D2-4036-9D5D-C107AE7D39A4}" dt="2023-12-06T00:44:09.979" v="7084" actId="403"/>
          <ac:spMkLst>
            <pc:docMk/>
            <pc:sldMk cId="904593108" sldId="372"/>
            <ac:spMk id="50" creationId="{F8D4529F-300E-42FF-BE74-2A6F62C842ED}"/>
          </ac:spMkLst>
        </pc:spChg>
      </pc:sldChg>
      <pc:sldChg chg="modSp add del mod">
        <pc:chgData name="Akujobi, John  - SDSU Student" userId="2496a094-1a0b-4f77-9cad-f0a374ce4708" providerId="ADAL" clId="{EAB68707-64D2-4036-9D5D-C107AE7D39A4}" dt="2023-12-06T01:18:06.622" v="7197" actId="47"/>
        <pc:sldMkLst>
          <pc:docMk/>
          <pc:sldMk cId="3753395988" sldId="373"/>
        </pc:sldMkLst>
        <pc:spChg chg="mod">
          <ac:chgData name="Akujobi, John  - SDSU Student" userId="2496a094-1a0b-4f77-9cad-f0a374ce4708" providerId="ADAL" clId="{EAB68707-64D2-4036-9D5D-C107AE7D39A4}" dt="2023-12-06T00:43:38.859" v="7078" actId="404"/>
          <ac:spMkLst>
            <pc:docMk/>
            <pc:sldMk cId="3753395988" sldId="373"/>
            <ac:spMk id="50" creationId="{F8D4529F-300E-42FF-BE74-2A6F62C842ED}"/>
          </ac:spMkLst>
        </pc:spChg>
      </pc:sldChg>
      <pc:sldChg chg="addSp delSp modSp add mod ord modTransition">
        <pc:chgData name="Akujobi, John  - SDSU Student" userId="2496a094-1a0b-4f77-9cad-f0a374ce4708" providerId="ADAL" clId="{EAB68707-64D2-4036-9D5D-C107AE7D39A4}" dt="2023-12-06T01:36:54.180" v="7282"/>
        <pc:sldMkLst>
          <pc:docMk/>
          <pc:sldMk cId="2099858702" sldId="374"/>
        </pc:sldMkLst>
        <pc:spChg chg="add mod">
          <ac:chgData name="Akujobi, John  - SDSU Student" userId="2496a094-1a0b-4f77-9cad-f0a374ce4708" providerId="ADAL" clId="{EAB68707-64D2-4036-9D5D-C107AE7D39A4}" dt="2023-12-06T00:51:41.777" v="7106" actId="404"/>
          <ac:spMkLst>
            <pc:docMk/>
            <pc:sldMk cId="2099858702" sldId="374"/>
            <ac:spMk id="2" creationId="{ED2433DD-1F75-EC35-2163-54C0F739CC6A}"/>
          </ac:spMkLst>
        </pc:spChg>
        <pc:spChg chg="add del mod">
          <ac:chgData name="Akujobi, John  - SDSU Student" userId="2496a094-1a0b-4f77-9cad-f0a374ce4708" providerId="ADAL" clId="{EAB68707-64D2-4036-9D5D-C107AE7D39A4}" dt="2023-12-06T00:52:22.106" v="7110" actId="34135"/>
          <ac:spMkLst>
            <pc:docMk/>
            <pc:sldMk cId="2099858702" sldId="374"/>
            <ac:spMk id="7" creationId="{068CF10F-48AF-42B9-A0B3-BE85BC1D817F}"/>
          </ac:spMkLst>
        </pc:spChg>
        <pc:spChg chg="del">
          <ac:chgData name="Akujobi, John  - SDSU Student" userId="2496a094-1a0b-4f77-9cad-f0a374ce4708" providerId="ADAL" clId="{EAB68707-64D2-4036-9D5D-C107AE7D39A4}" dt="2023-12-06T00:49:40.954" v="7097" actId="478"/>
          <ac:spMkLst>
            <pc:docMk/>
            <pc:sldMk cId="2099858702" sldId="374"/>
            <ac:spMk id="8" creationId="{8B70A787-7B32-CA63-B6E3-296D73ECF728}"/>
          </ac:spMkLst>
        </pc:spChg>
        <pc:spChg chg="del">
          <ac:chgData name="Akujobi, John  - SDSU Student" userId="2496a094-1a0b-4f77-9cad-f0a374ce4708" providerId="ADAL" clId="{EAB68707-64D2-4036-9D5D-C107AE7D39A4}" dt="2023-12-06T00:49:40.954" v="7097" actId="478"/>
          <ac:spMkLst>
            <pc:docMk/>
            <pc:sldMk cId="2099858702" sldId="374"/>
            <ac:spMk id="9" creationId="{B68B510C-3B6C-A3B5-630B-BC8048EE7962}"/>
          </ac:spMkLst>
        </pc:spChg>
        <pc:spChg chg="del">
          <ac:chgData name="Akujobi, John  - SDSU Student" userId="2496a094-1a0b-4f77-9cad-f0a374ce4708" providerId="ADAL" clId="{EAB68707-64D2-4036-9D5D-C107AE7D39A4}" dt="2023-12-06T00:49:40.954" v="7097" actId="478"/>
          <ac:spMkLst>
            <pc:docMk/>
            <pc:sldMk cId="2099858702" sldId="374"/>
            <ac:spMk id="10" creationId="{5C7634EA-546A-DF36-81DA-5968C3BFE51A}"/>
          </ac:spMkLst>
        </pc:spChg>
        <pc:spChg chg="del">
          <ac:chgData name="Akujobi, John  - SDSU Student" userId="2496a094-1a0b-4f77-9cad-f0a374ce4708" providerId="ADAL" clId="{EAB68707-64D2-4036-9D5D-C107AE7D39A4}" dt="2023-12-06T00:49:40.954" v="7097" actId="478"/>
          <ac:spMkLst>
            <pc:docMk/>
            <pc:sldMk cId="2099858702" sldId="374"/>
            <ac:spMk id="11" creationId="{9AFEDA82-8D8B-7EBE-2905-326846CAC19E}"/>
          </ac:spMkLst>
        </pc:spChg>
        <pc:spChg chg="del">
          <ac:chgData name="Akujobi, John  - SDSU Student" userId="2496a094-1a0b-4f77-9cad-f0a374ce4708" providerId="ADAL" clId="{EAB68707-64D2-4036-9D5D-C107AE7D39A4}" dt="2023-12-06T00:49:40.954" v="7097" actId="478"/>
          <ac:spMkLst>
            <pc:docMk/>
            <pc:sldMk cId="2099858702" sldId="374"/>
            <ac:spMk id="16" creationId="{DF245844-294C-E097-F4CF-70F1C9794FC5}"/>
          </ac:spMkLst>
        </pc:spChg>
        <pc:spChg chg="del mod">
          <ac:chgData name="Akujobi, John  - SDSU Student" userId="2496a094-1a0b-4f77-9cad-f0a374ce4708" providerId="ADAL" clId="{EAB68707-64D2-4036-9D5D-C107AE7D39A4}" dt="2023-12-06T00:49:51.902" v="7101" actId="478"/>
          <ac:spMkLst>
            <pc:docMk/>
            <pc:sldMk cId="2099858702" sldId="374"/>
            <ac:spMk id="18" creationId="{40D44AFD-83D1-446D-BD72-D495CCDC0259}"/>
          </ac:spMkLst>
        </pc:spChg>
        <pc:picChg chg="del">
          <ac:chgData name="Akujobi, John  - SDSU Student" userId="2496a094-1a0b-4f77-9cad-f0a374ce4708" providerId="ADAL" clId="{EAB68707-64D2-4036-9D5D-C107AE7D39A4}" dt="2023-12-06T00:49:40.954" v="7097" actId="478"/>
          <ac:picMkLst>
            <pc:docMk/>
            <pc:sldMk cId="2099858702" sldId="374"/>
            <ac:picMk id="6" creationId="{D86592BF-8C43-8F7E-6369-AED3120CCAC9}"/>
          </ac:picMkLst>
        </pc:picChg>
      </pc:sldChg>
      <pc:sldChg chg="modSp add mod ord modTransition modClrScheme chgLayout">
        <pc:chgData name="Akujobi, John  - SDSU Student" userId="2496a094-1a0b-4f77-9cad-f0a374ce4708" providerId="ADAL" clId="{EAB68707-64D2-4036-9D5D-C107AE7D39A4}" dt="2023-12-06T01:36:54.180" v="7282"/>
        <pc:sldMkLst>
          <pc:docMk/>
          <pc:sldMk cId="1505020750" sldId="375"/>
        </pc:sldMkLst>
        <pc:spChg chg="mod">
          <ac:chgData name="Akujobi, John  - SDSU Student" userId="2496a094-1a0b-4f77-9cad-f0a374ce4708" providerId="ADAL" clId="{EAB68707-64D2-4036-9D5D-C107AE7D39A4}" dt="2023-12-06T01:17:59.882" v="7196" actId="14100"/>
          <ac:spMkLst>
            <pc:docMk/>
            <pc:sldMk cId="1505020750" sldId="375"/>
            <ac:spMk id="50" creationId="{F8D4529F-300E-42FF-BE74-2A6F62C842ED}"/>
          </ac:spMkLst>
        </pc:spChg>
      </pc:sldChg>
      <pc:sldChg chg="add del mod modClrScheme chgLayout">
        <pc:chgData name="Akujobi, John  - SDSU Student" userId="2496a094-1a0b-4f77-9cad-f0a374ce4708" providerId="ADAL" clId="{EAB68707-64D2-4036-9D5D-C107AE7D39A4}" dt="2023-12-06T01:15:54.446" v="7171" actId="2890"/>
        <pc:sldMkLst>
          <pc:docMk/>
          <pc:sldMk cId="2573175435" sldId="375"/>
        </pc:sldMkLst>
      </pc:sldChg>
      <pc:sldChg chg="addSp delSp modSp add mod ord">
        <pc:chgData name="Akujobi, John  - SDSU Student" userId="2496a094-1a0b-4f77-9cad-f0a374ce4708" providerId="ADAL" clId="{EAB68707-64D2-4036-9D5D-C107AE7D39A4}" dt="2023-12-06T20:11:31.098" v="10635" actId="571"/>
        <pc:sldMkLst>
          <pc:docMk/>
          <pc:sldMk cId="879849756" sldId="376"/>
        </pc:sldMkLst>
        <pc:spChg chg="add mod">
          <ac:chgData name="Akujobi, John  - SDSU Student" userId="2496a094-1a0b-4f77-9cad-f0a374ce4708" providerId="ADAL" clId="{EAB68707-64D2-4036-9D5D-C107AE7D39A4}" dt="2023-12-06T20:11:31.098" v="10635" actId="571"/>
          <ac:spMkLst>
            <pc:docMk/>
            <pc:sldMk cId="879849756" sldId="376"/>
            <ac:spMk id="2" creationId="{2878294E-C6F2-CE6D-D2FC-AE405771FCF3}"/>
          </ac:spMkLst>
        </pc:spChg>
        <pc:spChg chg="mod">
          <ac:chgData name="Akujobi, John  - SDSU Student" userId="2496a094-1a0b-4f77-9cad-f0a374ce4708" providerId="ADAL" clId="{EAB68707-64D2-4036-9D5D-C107AE7D39A4}" dt="2023-12-06T20:11:23.139" v="10634" actId="20577"/>
          <ac:spMkLst>
            <pc:docMk/>
            <pc:sldMk cId="879849756" sldId="376"/>
            <ac:spMk id="3" creationId="{64A854C7-B4AC-00F8-095B-578B28271E89}"/>
          </ac:spMkLst>
        </pc:spChg>
        <pc:spChg chg="add del mod">
          <ac:chgData name="Akujobi, John  - SDSU Student" userId="2496a094-1a0b-4f77-9cad-f0a374ce4708" providerId="ADAL" clId="{EAB68707-64D2-4036-9D5D-C107AE7D39A4}" dt="2023-12-06T20:10:22.331" v="10590" actId="1076"/>
          <ac:spMkLst>
            <pc:docMk/>
            <pc:sldMk cId="879849756" sldId="376"/>
            <ac:spMk id="6" creationId="{7628033C-1276-4E4F-A4EE-EFA1795AF7B0}"/>
          </ac:spMkLst>
        </pc:spChg>
        <pc:spChg chg="mod">
          <ac:chgData name="Akujobi, John  - SDSU Student" userId="2496a094-1a0b-4f77-9cad-f0a374ce4708" providerId="ADAL" clId="{EAB68707-64D2-4036-9D5D-C107AE7D39A4}" dt="2023-12-06T20:10:01.656" v="10583" actId="20577"/>
          <ac:spMkLst>
            <pc:docMk/>
            <pc:sldMk cId="879849756" sldId="376"/>
            <ac:spMk id="7" creationId="{13083A27-9042-43CC-96E0-E3E3FF8792B5}"/>
          </ac:spMkLst>
        </pc:spChg>
        <pc:spChg chg="del">
          <ac:chgData name="Akujobi, John  - SDSU Student" userId="2496a094-1a0b-4f77-9cad-f0a374ce4708" providerId="ADAL" clId="{EAB68707-64D2-4036-9D5D-C107AE7D39A4}" dt="2023-12-06T05:13:30.186" v="8053" actId="478"/>
          <ac:spMkLst>
            <pc:docMk/>
            <pc:sldMk cId="879849756" sldId="376"/>
            <ac:spMk id="14" creationId="{A0E8E837-81E8-0F29-B753-359D9BE434E1}"/>
          </ac:spMkLst>
        </pc:spChg>
        <pc:spChg chg="mod">
          <ac:chgData name="Akujobi, John  - SDSU Student" userId="2496a094-1a0b-4f77-9cad-f0a374ce4708" providerId="ADAL" clId="{EAB68707-64D2-4036-9D5D-C107AE7D39A4}" dt="2023-12-06T20:10:12.547" v="10588" actId="1076"/>
          <ac:spMkLst>
            <pc:docMk/>
            <pc:sldMk cId="879849756" sldId="376"/>
            <ac:spMk id="16" creationId="{4DBF0303-B2B8-B9AE-F816-13D466259406}"/>
          </ac:spMkLst>
        </pc:spChg>
        <pc:spChg chg="del">
          <ac:chgData name="Akujobi, John  - SDSU Student" userId="2496a094-1a0b-4f77-9cad-f0a374ce4708" providerId="ADAL" clId="{EAB68707-64D2-4036-9D5D-C107AE7D39A4}" dt="2023-12-06T05:13:33.277" v="8055" actId="478"/>
          <ac:spMkLst>
            <pc:docMk/>
            <pc:sldMk cId="879849756" sldId="376"/>
            <ac:spMk id="17" creationId="{C5243088-B090-52D3-44AA-3FD25BC2CECD}"/>
          </ac:spMkLst>
        </pc:spChg>
        <pc:cxnChg chg="mod">
          <ac:chgData name="Akujobi, John  - SDSU Student" userId="2496a094-1a0b-4f77-9cad-f0a374ce4708" providerId="ADAL" clId="{EAB68707-64D2-4036-9D5D-C107AE7D39A4}" dt="2023-12-06T20:10:39.362" v="10593" actId="1076"/>
          <ac:cxnSpMkLst>
            <pc:docMk/>
            <pc:sldMk cId="879849756" sldId="376"/>
            <ac:cxnSpMk id="4" creationId="{44D69300-3F08-86A2-6322-48ED5D36D089}"/>
          </ac:cxnSpMkLst>
        </pc:cxnChg>
        <pc:cxnChg chg="add mod">
          <ac:chgData name="Akujobi, John  - SDSU Student" userId="2496a094-1a0b-4f77-9cad-f0a374ce4708" providerId="ADAL" clId="{EAB68707-64D2-4036-9D5D-C107AE7D39A4}" dt="2023-12-06T20:11:31.098" v="10635" actId="571"/>
          <ac:cxnSpMkLst>
            <pc:docMk/>
            <pc:sldMk cId="879849756" sldId="376"/>
            <ac:cxnSpMk id="5" creationId="{7B03578D-6B77-8237-C9FD-6D959C473611}"/>
          </ac:cxnSpMkLst>
        </pc:cxnChg>
        <pc:cxnChg chg="del">
          <ac:chgData name="Akujobi, John  - SDSU Student" userId="2496a094-1a0b-4f77-9cad-f0a374ce4708" providerId="ADAL" clId="{EAB68707-64D2-4036-9D5D-C107AE7D39A4}" dt="2023-12-06T05:13:32.511" v="8054" actId="478"/>
          <ac:cxnSpMkLst>
            <pc:docMk/>
            <pc:sldMk cId="879849756" sldId="376"/>
            <ac:cxnSpMk id="20" creationId="{BD2A7F39-E925-F08B-489C-AF4FEB661AE5}"/>
          </ac:cxnSpMkLst>
        </pc:cxnChg>
      </pc:sldChg>
      <pc:sldChg chg="modSp add mod ord">
        <pc:chgData name="Akujobi, John  - SDSU Student" userId="2496a094-1a0b-4f77-9cad-f0a374ce4708" providerId="ADAL" clId="{EAB68707-64D2-4036-9D5D-C107AE7D39A4}" dt="2023-12-06T19:36:20.554" v="10509" actId="20577"/>
        <pc:sldMkLst>
          <pc:docMk/>
          <pc:sldMk cId="3526411571" sldId="377"/>
        </pc:sldMkLst>
        <pc:spChg chg="mod">
          <ac:chgData name="Akujobi, John  - SDSU Student" userId="2496a094-1a0b-4f77-9cad-f0a374ce4708" providerId="ADAL" clId="{EAB68707-64D2-4036-9D5D-C107AE7D39A4}" dt="2023-12-06T19:36:20.554" v="10509" actId="20577"/>
          <ac:spMkLst>
            <pc:docMk/>
            <pc:sldMk cId="3526411571" sldId="377"/>
            <ac:spMk id="2" creationId="{D735F7F3-C1B5-4B60-A00A-4EB618DDFB5A}"/>
          </ac:spMkLst>
        </pc:spChg>
      </pc:sldChg>
      <pc:sldChg chg="addSp delSp modSp add mod ord">
        <pc:chgData name="Akujobi, John  - SDSU Student" userId="2496a094-1a0b-4f77-9cad-f0a374ce4708" providerId="ADAL" clId="{EAB68707-64D2-4036-9D5D-C107AE7D39A4}" dt="2023-12-06T18:41:36.036" v="9878" actId="20577"/>
        <pc:sldMkLst>
          <pc:docMk/>
          <pc:sldMk cId="4249630974" sldId="378"/>
        </pc:sldMkLst>
        <pc:spChg chg="mod">
          <ac:chgData name="Akujobi, John  - SDSU Student" userId="2496a094-1a0b-4f77-9cad-f0a374ce4708" providerId="ADAL" clId="{EAB68707-64D2-4036-9D5D-C107AE7D39A4}" dt="2023-12-06T18:41:36.036" v="9878" actId="20577"/>
          <ac:spMkLst>
            <pc:docMk/>
            <pc:sldMk cId="4249630974" sldId="378"/>
            <ac:spMk id="2" creationId="{D735F7F3-C1B5-4B60-A00A-4EB618DDFB5A}"/>
          </ac:spMkLst>
        </pc:spChg>
        <pc:spChg chg="add del mod">
          <ac:chgData name="Akujobi, John  - SDSU Student" userId="2496a094-1a0b-4f77-9cad-f0a374ce4708" providerId="ADAL" clId="{EAB68707-64D2-4036-9D5D-C107AE7D39A4}" dt="2023-12-06T18:02:29.308" v="9477" actId="478"/>
          <ac:spMkLst>
            <pc:docMk/>
            <pc:sldMk cId="4249630974" sldId="378"/>
            <ac:spMk id="5" creationId="{955DD8D0-23BE-E030-65E9-BF1121670E43}"/>
          </ac:spMkLst>
        </pc:spChg>
        <pc:spChg chg="add del mod">
          <ac:chgData name="Akujobi, John  - SDSU Student" userId="2496a094-1a0b-4f77-9cad-f0a374ce4708" providerId="ADAL" clId="{EAB68707-64D2-4036-9D5D-C107AE7D39A4}" dt="2023-12-06T18:02:29.308" v="9477" actId="478"/>
          <ac:spMkLst>
            <pc:docMk/>
            <pc:sldMk cId="4249630974" sldId="378"/>
            <ac:spMk id="6" creationId="{64494295-E185-4191-2318-8EA933B5331C}"/>
          </ac:spMkLst>
        </pc:spChg>
        <pc:graphicFrameChg chg="mod modGraphic">
          <ac:chgData name="Akujobi, John  - SDSU Student" userId="2496a094-1a0b-4f77-9cad-f0a374ce4708" providerId="ADAL" clId="{EAB68707-64D2-4036-9D5D-C107AE7D39A4}" dt="2023-12-06T18:02:34.635" v="9478" actId="1076"/>
          <ac:graphicFrameMkLst>
            <pc:docMk/>
            <pc:sldMk cId="4249630974" sldId="378"/>
            <ac:graphicFrameMk id="3" creationId="{6BF0F696-8A4C-7837-5CC6-21448CA2A3BB}"/>
          </ac:graphicFrameMkLst>
        </pc:graphicFrameChg>
        <pc:graphicFrameChg chg="add mod">
          <ac:chgData name="Akujobi, John  - SDSU Student" userId="2496a094-1a0b-4f77-9cad-f0a374ce4708" providerId="ADAL" clId="{EAB68707-64D2-4036-9D5D-C107AE7D39A4}" dt="2023-12-06T17:53:37.724" v="9368"/>
          <ac:graphicFrameMkLst>
            <pc:docMk/>
            <pc:sldMk cId="4249630974" sldId="378"/>
            <ac:graphicFrameMk id="4" creationId="{D3B9ACF3-4FBE-DC3E-A3A9-9847BC380B1F}"/>
          </ac:graphicFrameMkLst>
        </pc:graphicFrameChg>
      </pc:sldChg>
      <pc:sldChg chg="modSp add mod ord">
        <pc:chgData name="Akujobi, John  - SDSU Student" userId="2496a094-1a0b-4f77-9cad-f0a374ce4708" providerId="ADAL" clId="{EAB68707-64D2-4036-9D5D-C107AE7D39A4}" dt="2023-12-06T18:42:04.100" v="9904" actId="20577"/>
        <pc:sldMkLst>
          <pc:docMk/>
          <pc:sldMk cId="1565093973" sldId="379"/>
        </pc:sldMkLst>
        <pc:spChg chg="mod">
          <ac:chgData name="Akujobi, John  - SDSU Student" userId="2496a094-1a0b-4f77-9cad-f0a374ce4708" providerId="ADAL" clId="{EAB68707-64D2-4036-9D5D-C107AE7D39A4}" dt="2023-12-06T18:42:04.100" v="9904" actId="20577"/>
          <ac:spMkLst>
            <pc:docMk/>
            <pc:sldMk cId="1565093973" sldId="379"/>
            <ac:spMk id="2" creationId="{D735F7F3-C1B5-4B60-A00A-4EB618DDFB5A}"/>
          </ac:spMkLst>
        </pc:spChg>
      </pc:sldChg>
      <pc:sldChg chg="addSp delSp modSp add mod ord">
        <pc:chgData name="Akujobi, John  - SDSU Student" userId="2496a094-1a0b-4f77-9cad-f0a374ce4708" providerId="ADAL" clId="{EAB68707-64D2-4036-9D5D-C107AE7D39A4}" dt="2023-12-06T18:56:27.580" v="10482" actId="14100"/>
        <pc:sldMkLst>
          <pc:docMk/>
          <pc:sldMk cId="2095902974" sldId="380"/>
        </pc:sldMkLst>
        <pc:spChg chg="mod">
          <ac:chgData name="Akujobi, John  - SDSU Student" userId="2496a094-1a0b-4f77-9cad-f0a374ce4708" providerId="ADAL" clId="{EAB68707-64D2-4036-9D5D-C107AE7D39A4}" dt="2023-12-06T18:02:16.839" v="9475" actId="20577"/>
          <ac:spMkLst>
            <pc:docMk/>
            <pc:sldMk cId="2095902974" sldId="380"/>
            <ac:spMk id="2" creationId="{D735F7F3-C1B5-4B60-A00A-4EB618DDFB5A}"/>
          </ac:spMkLst>
        </pc:spChg>
        <pc:spChg chg="del mod">
          <ac:chgData name="Akujobi, John  - SDSU Student" userId="2496a094-1a0b-4f77-9cad-f0a374ce4708" providerId="ADAL" clId="{EAB68707-64D2-4036-9D5D-C107AE7D39A4}" dt="2023-12-06T18:43:48.112" v="9927" actId="478"/>
          <ac:spMkLst>
            <pc:docMk/>
            <pc:sldMk cId="2095902974" sldId="380"/>
            <ac:spMk id="5" creationId="{955DD8D0-23BE-E030-65E9-BF1121670E43}"/>
          </ac:spMkLst>
        </pc:spChg>
        <pc:spChg chg="del mod">
          <ac:chgData name="Akujobi, John  - SDSU Student" userId="2496a094-1a0b-4f77-9cad-f0a374ce4708" providerId="ADAL" clId="{EAB68707-64D2-4036-9D5D-C107AE7D39A4}" dt="2023-12-06T18:43:48.112" v="9927" actId="478"/>
          <ac:spMkLst>
            <pc:docMk/>
            <pc:sldMk cId="2095902974" sldId="380"/>
            <ac:spMk id="6" creationId="{64494295-E185-4191-2318-8EA933B5331C}"/>
          </ac:spMkLst>
        </pc:spChg>
        <pc:graphicFrameChg chg="del">
          <ac:chgData name="Akujobi, John  - SDSU Student" userId="2496a094-1a0b-4f77-9cad-f0a374ce4708" providerId="ADAL" clId="{EAB68707-64D2-4036-9D5D-C107AE7D39A4}" dt="2023-12-06T18:02:09.133" v="9460" actId="478"/>
          <ac:graphicFrameMkLst>
            <pc:docMk/>
            <pc:sldMk cId="2095902974" sldId="380"/>
            <ac:graphicFrameMk id="3" creationId="{6BF0F696-8A4C-7837-5CC6-21448CA2A3BB}"/>
          </ac:graphicFrameMkLst>
        </pc:graphicFrameChg>
        <pc:graphicFrameChg chg="add del mod">
          <ac:chgData name="Akujobi, John  - SDSU Student" userId="2496a094-1a0b-4f77-9cad-f0a374ce4708" providerId="ADAL" clId="{EAB68707-64D2-4036-9D5D-C107AE7D39A4}" dt="2023-12-06T18:44:38.431" v="9931" actId="3680"/>
          <ac:graphicFrameMkLst>
            <pc:docMk/>
            <pc:sldMk cId="2095902974" sldId="380"/>
            <ac:graphicFrameMk id="3" creationId="{BF2C5A30-4EB9-D0A3-A18A-1B198432BD06}"/>
          </ac:graphicFrameMkLst>
        </pc:graphicFrameChg>
        <pc:graphicFrameChg chg="add mod modGraphic">
          <ac:chgData name="Akujobi, John  - SDSU Student" userId="2496a094-1a0b-4f77-9cad-f0a374ce4708" providerId="ADAL" clId="{EAB68707-64D2-4036-9D5D-C107AE7D39A4}" dt="2023-12-06T18:56:23.107" v="10481" actId="14100"/>
          <ac:graphicFrameMkLst>
            <pc:docMk/>
            <pc:sldMk cId="2095902974" sldId="380"/>
            <ac:graphicFrameMk id="4" creationId="{5CF48750-35A4-CCA5-7006-6A22D0BCBF38}"/>
          </ac:graphicFrameMkLst>
        </pc:graphicFrameChg>
        <pc:graphicFrameChg chg="add mod modGraphic">
          <ac:chgData name="Akujobi, John  - SDSU Student" userId="2496a094-1a0b-4f77-9cad-f0a374ce4708" providerId="ADAL" clId="{EAB68707-64D2-4036-9D5D-C107AE7D39A4}" dt="2023-12-06T18:56:27.580" v="10482" actId="14100"/>
          <ac:graphicFrameMkLst>
            <pc:docMk/>
            <pc:sldMk cId="2095902974" sldId="380"/>
            <ac:graphicFrameMk id="7" creationId="{EA5D9FB0-24C6-511D-3F45-F9FE708CC265}"/>
          </ac:graphicFrameMkLst>
        </pc:graphicFrameChg>
      </pc:sldChg>
      <pc:sldChg chg="modSp add mod ord">
        <pc:chgData name="Akujobi, John  - SDSU Student" userId="2496a094-1a0b-4f77-9cad-f0a374ce4708" providerId="ADAL" clId="{EAB68707-64D2-4036-9D5D-C107AE7D39A4}" dt="2023-12-06T18:43:23.151" v="9926" actId="14734"/>
        <pc:sldMkLst>
          <pc:docMk/>
          <pc:sldMk cId="1179362672" sldId="381"/>
        </pc:sldMkLst>
        <pc:spChg chg="mod">
          <ac:chgData name="Akujobi, John  - SDSU Student" userId="2496a094-1a0b-4f77-9cad-f0a374ce4708" providerId="ADAL" clId="{EAB68707-64D2-4036-9D5D-C107AE7D39A4}" dt="2023-12-06T18:42:12.997" v="9905"/>
          <ac:spMkLst>
            <pc:docMk/>
            <pc:sldMk cId="1179362672" sldId="381"/>
            <ac:spMk id="2" creationId="{D735F7F3-C1B5-4B60-A00A-4EB618DDFB5A}"/>
          </ac:spMkLst>
        </pc:spChg>
        <pc:graphicFrameChg chg="mod modGraphic">
          <ac:chgData name="Akujobi, John  - SDSU Student" userId="2496a094-1a0b-4f77-9cad-f0a374ce4708" providerId="ADAL" clId="{EAB68707-64D2-4036-9D5D-C107AE7D39A4}" dt="2023-12-06T18:43:23.151" v="9926" actId="14734"/>
          <ac:graphicFrameMkLst>
            <pc:docMk/>
            <pc:sldMk cId="1179362672" sldId="381"/>
            <ac:graphicFrameMk id="3" creationId="{6BF0F696-8A4C-7837-5CC6-21448CA2A3BB}"/>
          </ac:graphicFrameMkLst>
        </pc:graphicFrameChg>
      </pc:sldChg>
      <pc:sldChg chg="modSp add mod ord">
        <pc:chgData name="Akujobi, John  - SDSU Student" userId="2496a094-1a0b-4f77-9cad-f0a374ce4708" providerId="ADAL" clId="{EAB68707-64D2-4036-9D5D-C107AE7D39A4}" dt="2023-12-06T18:43:17.913" v="9925" actId="14734"/>
        <pc:sldMkLst>
          <pc:docMk/>
          <pc:sldMk cId="1585388102" sldId="382"/>
        </pc:sldMkLst>
        <pc:spChg chg="mod">
          <ac:chgData name="Akujobi, John  - SDSU Student" userId="2496a094-1a0b-4f77-9cad-f0a374ce4708" providerId="ADAL" clId="{EAB68707-64D2-4036-9D5D-C107AE7D39A4}" dt="2023-12-06T18:42:40.232" v="9924" actId="20577"/>
          <ac:spMkLst>
            <pc:docMk/>
            <pc:sldMk cId="1585388102" sldId="382"/>
            <ac:spMk id="2" creationId="{D735F7F3-C1B5-4B60-A00A-4EB618DDFB5A}"/>
          </ac:spMkLst>
        </pc:spChg>
        <pc:graphicFrameChg chg="modGraphic">
          <ac:chgData name="Akujobi, John  - SDSU Student" userId="2496a094-1a0b-4f77-9cad-f0a374ce4708" providerId="ADAL" clId="{EAB68707-64D2-4036-9D5D-C107AE7D39A4}" dt="2023-12-06T18:43:17.913" v="9925" actId="14734"/>
          <ac:graphicFrameMkLst>
            <pc:docMk/>
            <pc:sldMk cId="1585388102" sldId="382"/>
            <ac:graphicFrameMk id="3" creationId="{6BF0F696-8A4C-7837-5CC6-21448CA2A3BB}"/>
          </ac:graphicFrameMkLst>
        </pc:graphicFrameChg>
      </pc:sldChg>
      <pc:sldChg chg="add del">
        <pc:chgData name="Akujobi, John  - SDSU Student" userId="2496a094-1a0b-4f77-9cad-f0a374ce4708" providerId="ADAL" clId="{EAB68707-64D2-4036-9D5D-C107AE7D39A4}" dt="2023-12-06T19:36:26.934" v="10510" actId="47"/>
        <pc:sldMkLst>
          <pc:docMk/>
          <pc:sldMk cId="3386558534" sldId="383"/>
        </pc:sldMkLst>
      </pc:sldChg>
      <pc:sldMasterChg chg="delSldLayout">
        <pc:chgData name="Akujobi, John  - SDSU Student" userId="2496a094-1a0b-4f77-9cad-f0a374ce4708" providerId="ADAL" clId="{EAB68707-64D2-4036-9D5D-C107AE7D39A4}" dt="2023-12-05T08:00:22.828" v="1346" actId="47"/>
        <pc:sldMasterMkLst>
          <pc:docMk/>
          <pc:sldMasterMk cId="1615311501" sldId="2147483651"/>
        </pc:sldMasterMkLst>
        <pc:sldLayoutChg chg="del">
          <pc:chgData name="Akujobi, John  - SDSU Student" userId="2496a094-1a0b-4f77-9cad-f0a374ce4708" providerId="ADAL" clId="{EAB68707-64D2-4036-9D5D-C107AE7D39A4}" dt="2023-12-05T07:57:32.775" v="1341" actId="47"/>
          <pc:sldLayoutMkLst>
            <pc:docMk/>
            <pc:sldMasterMk cId="1615311501" sldId="2147483651"/>
            <pc:sldLayoutMk cId="439875138" sldId="2147483692"/>
          </pc:sldLayoutMkLst>
        </pc:sldLayoutChg>
        <pc:sldLayoutChg chg="del">
          <pc:chgData name="Akujobi, John  - SDSU Student" userId="2496a094-1a0b-4f77-9cad-f0a374ce4708" providerId="ADAL" clId="{EAB68707-64D2-4036-9D5D-C107AE7D39A4}" dt="2023-12-05T08:00:22.828" v="1346" actId="47"/>
          <pc:sldLayoutMkLst>
            <pc:docMk/>
            <pc:sldMasterMk cId="1615311501" sldId="2147483651"/>
            <pc:sldLayoutMk cId="2052633214" sldId="2147483693"/>
          </pc:sldLayoutMkLst>
        </pc:sldLayoutChg>
      </pc:sldMasterChg>
    </pc:docChg>
  </pc:docChgLst>
  <pc:docChgLst>
    <pc:chgData name="Ayalew, Amanuel  - SDSU Student" userId="S::amanuel.ayalew3445@jacks.sdstate.edu::f7e22007-1bb0-4344-ba53-4d531b8b4cba" providerId="AD" clId="Web-{206FD9BC-0E3E-40BD-A5FE-08E7DF8A3354}"/>
    <pc:docChg chg="modSld">
      <pc:chgData name="Ayalew, Amanuel  - SDSU Student" userId="S::amanuel.ayalew3445@jacks.sdstate.edu::f7e22007-1bb0-4344-ba53-4d531b8b4cba" providerId="AD" clId="Web-{206FD9BC-0E3E-40BD-A5FE-08E7DF8A3354}" dt="2023-12-05T02:16:07.805" v="698" actId="20577"/>
      <pc:docMkLst>
        <pc:docMk/>
      </pc:docMkLst>
      <pc:sldChg chg="addSp delSp modSp">
        <pc:chgData name="Ayalew, Amanuel  - SDSU Student" userId="S::amanuel.ayalew3445@jacks.sdstate.edu::f7e22007-1bb0-4344-ba53-4d531b8b4cba" providerId="AD" clId="Web-{206FD9BC-0E3E-40BD-A5FE-08E7DF8A3354}" dt="2023-12-04T23:38:57.392" v="1"/>
        <pc:sldMkLst>
          <pc:docMk/>
          <pc:sldMk cId="70567577" sldId="256"/>
        </pc:sldMkLst>
        <pc:picChg chg="add del mod">
          <ac:chgData name="Ayalew, Amanuel  - SDSU Student" userId="S::amanuel.ayalew3445@jacks.sdstate.edu::f7e22007-1bb0-4344-ba53-4d531b8b4cba" providerId="AD" clId="Web-{206FD9BC-0E3E-40BD-A5FE-08E7DF8A3354}" dt="2023-12-04T23:38:57.392" v="1"/>
          <ac:picMkLst>
            <pc:docMk/>
            <pc:sldMk cId="70567577" sldId="256"/>
            <ac:picMk id="4" creationId="{EBFDFEC1-D985-70B3-93E5-7F0DF1FA4860}"/>
          </ac:picMkLst>
        </pc:picChg>
      </pc:sldChg>
      <pc:sldChg chg="modSp">
        <pc:chgData name="Ayalew, Amanuel  - SDSU Student" userId="S::amanuel.ayalew3445@jacks.sdstate.edu::f7e22007-1bb0-4344-ba53-4d531b8b4cba" providerId="AD" clId="Web-{206FD9BC-0E3E-40BD-A5FE-08E7DF8A3354}" dt="2023-12-04T23:45:36.686" v="10" actId="20577"/>
        <pc:sldMkLst>
          <pc:docMk/>
          <pc:sldMk cId="2236049700" sldId="284"/>
        </pc:sldMkLst>
        <pc:spChg chg="mod">
          <ac:chgData name="Ayalew, Amanuel  - SDSU Student" userId="S::amanuel.ayalew3445@jacks.sdstate.edu::f7e22007-1bb0-4344-ba53-4d531b8b4cba" providerId="AD" clId="Web-{206FD9BC-0E3E-40BD-A5FE-08E7DF8A3354}" dt="2023-12-04T23:45:36.686" v="10" actId="20577"/>
          <ac:spMkLst>
            <pc:docMk/>
            <pc:sldMk cId="2236049700" sldId="284"/>
            <ac:spMk id="2" creationId="{CF2ED1B7-7AC0-4FEC-A5A0-5B77F6EB0B9F}"/>
          </ac:spMkLst>
        </pc:spChg>
      </pc:sldChg>
      <pc:sldChg chg="modSp">
        <pc:chgData name="Ayalew, Amanuel  - SDSU Student" userId="S::amanuel.ayalew3445@jacks.sdstate.edu::f7e22007-1bb0-4344-ba53-4d531b8b4cba" providerId="AD" clId="Web-{206FD9BC-0E3E-40BD-A5FE-08E7DF8A3354}" dt="2023-12-05T02:16:07.805" v="698" actId="20577"/>
        <pc:sldMkLst>
          <pc:docMk/>
          <pc:sldMk cId="1561092966" sldId="346"/>
        </pc:sldMkLst>
        <pc:spChg chg="mod">
          <ac:chgData name="Ayalew, Amanuel  - SDSU Student" userId="S::amanuel.ayalew3445@jacks.sdstate.edu::f7e22007-1bb0-4344-ba53-4d531b8b4cba" providerId="AD" clId="Web-{206FD9BC-0E3E-40BD-A5FE-08E7DF8A3354}" dt="2023-12-05T02:16:07.805" v="698" actId="20577"/>
          <ac:spMkLst>
            <pc:docMk/>
            <pc:sldMk cId="1561092966" sldId="346"/>
            <ac:spMk id="14" creationId="{A0E8E837-81E8-0F29-B753-359D9BE434E1}"/>
          </ac:spMkLst>
        </pc:spChg>
        <pc:spChg chg="mod">
          <ac:chgData name="Ayalew, Amanuel  - SDSU Student" userId="S::amanuel.ayalew3445@jacks.sdstate.edu::f7e22007-1bb0-4344-ba53-4d531b8b4cba" providerId="AD" clId="Web-{206FD9BC-0E3E-40BD-A5FE-08E7DF8A3354}" dt="2023-12-05T02:16:03.492" v="697" actId="20577"/>
          <ac:spMkLst>
            <pc:docMk/>
            <pc:sldMk cId="1561092966" sldId="346"/>
            <ac:spMk id="17" creationId="{C5243088-B090-52D3-44AA-3FD25BC2CECD}"/>
          </ac:spMkLst>
        </pc:spChg>
      </pc:sldChg>
      <pc:sldChg chg="addSp delSp modSp">
        <pc:chgData name="Ayalew, Amanuel  - SDSU Student" userId="S::amanuel.ayalew3445@jacks.sdstate.edu::f7e22007-1bb0-4344-ba53-4d531b8b4cba" providerId="AD" clId="Web-{206FD9BC-0E3E-40BD-A5FE-08E7DF8A3354}" dt="2023-12-04T23:44:46.325" v="4" actId="14100"/>
        <pc:sldMkLst>
          <pc:docMk/>
          <pc:sldMk cId="4164117195" sldId="352"/>
        </pc:sldMkLst>
        <pc:spChg chg="del">
          <ac:chgData name="Ayalew, Amanuel  - SDSU Student" userId="S::amanuel.ayalew3445@jacks.sdstate.edu::f7e22007-1bb0-4344-ba53-4d531b8b4cba" providerId="AD" clId="Web-{206FD9BC-0E3E-40BD-A5FE-08E7DF8A3354}" dt="2023-12-04T23:44:35.215" v="2"/>
          <ac:spMkLst>
            <pc:docMk/>
            <pc:sldMk cId="4164117195" sldId="352"/>
            <ac:spMk id="6" creationId="{F400DDBE-694F-40C3-99CA-85FF529C29D7}"/>
          </ac:spMkLst>
        </pc:spChg>
        <pc:picChg chg="add mod ord">
          <ac:chgData name="Ayalew, Amanuel  - SDSU Student" userId="S::amanuel.ayalew3445@jacks.sdstate.edu::f7e22007-1bb0-4344-ba53-4d531b8b4cba" providerId="AD" clId="Web-{206FD9BC-0E3E-40BD-A5FE-08E7DF8A3354}" dt="2023-12-04T23:44:46.325" v="4" actId="14100"/>
          <ac:picMkLst>
            <pc:docMk/>
            <pc:sldMk cId="4164117195" sldId="352"/>
            <ac:picMk id="2" creationId="{B1046972-AB06-3F86-E9E0-273DFC80274F}"/>
          </ac:picMkLst>
        </pc:picChg>
      </pc:sldChg>
      <pc:sldChg chg="addSp delSp modSp">
        <pc:chgData name="Ayalew, Amanuel  - SDSU Student" userId="S::amanuel.ayalew3445@jacks.sdstate.edu::f7e22007-1bb0-4344-ba53-4d531b8b4cba" providerId="AD" clId="Web-{206FD9BC-0E3E-40BD-A5FE-08E7DF8A3354}" dt="2023-12-05T01:37:08.840" v="672" actId="20577"/>
        <pc:sldMkLst>
          <pc:docMk/>
          <pc:sldMk cId="4138012562" sldId="356"/>
        </pc:sldMkLst>
        <pc:spChg chg="mod">
          <ac:chgData name="Ayalew, Amanuel  - SDSU Student" userId="S::amanuel.ayalew3445@jacks.sdstate.edu::f7e22007-1bb0-4344-ba53-4d531b8b4cba" providerId="AD" clId="Web-{206FD9BC-0E3E-40BD-A5FE-08E7DF8A3354}" dt="2023-12-05T00:11:27.484" v="262" actId="20577"/>
          <ac:spMkLst>
            <pc:docMk/>
            <pc:sldMk cId="4138012562" sldId="356"/>
            <ac:spMk id="51" creationId="{D95D251A-5A7A-E0C7-F624-61DB72FC6FA8}"/>
          </ac:spMkLst>
        </pc:spChg>
        <pc:spChg chg="add del mod">
          <ac:chgData name="Ayalew, Amanuel  - SDSU Student" userId="S::amanuel.ayalew3445@jacks.sdstate.edu::f7e22007-1bb0-4344-ba53-4d531b8b4cba" providerId="AD" clId="Web-{206FD9BC-0E3E-40BD-A5FE-08E7DF8A3354}" dt="2023-12-05T01:37:08.840" v="672" actId="20577"/>
          <ac:spMkLst>
            <pc:docMk/>
            <pc:sldMk cId="4138012562" sldId="356"/>
            <ac:spMk id="54" creationId="{B076B3DE-F253-66D8-C13F-6E655CB27F1E}"/>
          </ac:spMkLst>
        </pc:spChg>
        <pc:spChg chg="mod">
          <ac:chgData name="Ayalew, Amanuel  - SDSU Student" userId="S::amanuel.ayalew3445@jacks.sdstate.edu::f7e22007-1bb0-4344-ba53-4d531b8b4cba" providerId="AD" clId="Web-{206FD9BC-0E3E-40BD-A5FE-08E7DF8A3354}" dt="2023-12-05T01:36:13.182" v="667" actId="20577"/>
          <ac:spMkLst>
            <pc:docMk/>
            <pc:sldMk cId="4138012562" sldId="356"/>
            <ac:spMk id="55" creationId="{941151FB-2E90-D477-6A86-B6ADCC7445BB}"/>
          </ac:spMkLst>
        </pc:spChg>
        <pc:spChg chg="mod">
          <ac:chgData name="Ayalew, Amanuel  - SDSU Student" userId="S::amanuel.ayalew3445@jacks.sdstate.edu::f7e22007-1bb0-4344-ba53-4d531b8b4cba" providerId="AD" clId="Web-{206FD9BC-0E3E-40BD-A5FE-08E7DF8A3354}" dt="2023-12-05T01:37:00.496" v="670" actId="20577"/>
          <ac:spMkLst>
            <pc:docMk/>
            <pc:sldMk cId="4138012562" sldId="356"/>
            <ac:spMk id="63" creationId="{70A3C9BB-3585-2FF3-EAD3-9EB8D9C256ED}"/>
          </ac:spMkLst>
        </pc:spChg>
      </pc:sldChg>
      <pc:sldChg chg="addSp delSp modSp">
        <pc:chgData name="Ayalew, Amanuel  - SDSU Student" userId="S::amanuel.ayalew3445@jacks.sdstate.edu::f7e22007-1bb0-4344-ba53-4d531b8b4cba" providerId="AD" clId="Web-{206FD9BC-0E3E-40BD-A5FE-08E7DF8A3354}" dt="2023-12-05T00:11:11.655" v="253" actId="20577"/>
        <pc:sldMkLst>
          <pc:docMk/>
          <pc:sldMk cId="76744904" sldId="360"/>
        </pc:sldMkLst>
        <pc:spChg chg="add mod">
          <ac:chgData name="Ayalew, Amanuel  - SDSU Student" userId="S::amanuel.ayalew3445@jacks.sdstate.edu::f7e22007-1bb0-4344-ba53-4d531b8b4cba" providerId="AD" clId="Web-{206FD9BC-0E3E-40BD-A5FE-08E7DF8A3354}" dt="2023-12-05T00:03:57.845" v="214" actId="20577"/>
          <ac:spMkLst>
            <pc:docMk/>
            <pc:sldMk cId="76744904" sldId="360"/>
            <ac:spMk id="6" creationId="{524EFD00-91E8-F65D-6F7A-1D8DBC7EC99D}"/>
          </ac:spMkLst>
        </pc:spChg>
        <pc:spChg chg="mod">
          <ac:chgData name="Ayalew, Amanuel  - SDSU Student" userId="S::amanuel.ayalew3445@jacks.sdstate.edu::f7e22007-1bb0-4344-ba53-4d531b8b4cba" providerId="AD" clId="Web-{206FD9BC-0E3E-40BD-A5FE-08E7DF8A3354}" dt="2023-12-05T00:11:11.655" v="253" actId="20577"/>
          <ac:spMkLst>
            <pc:docMk/>
            <pc:sldMk cId="76744904" sldId="360"/>
            <ac:spMk id="51" creationId="{D95D251A-5A7A-E0C7-F624-61DB72FC6FA8}"/>
          </ac:spMkLst>
        </pc:spChg>
        <pc:spChg chg="del mod">
          <ac:chgData name="Ayalew, Amanuel  - SDSU Student" userId="S::amanuel.ayalew3445@jacks.sdstate.edu::f7e22007-1bb0-4344-ba53-4d531b8b4cba" providerId="AD" clId="Web-{206FD9BC-0E3E-40BD-A5FE-08E7DF8A3354}" dt="2023-12-05T00:01:48.419" v="186"/>
          <ac:spMkLst>
            <pc:docMk/>
            <pc:sldMk cId="76744904" sldId="360"/>
            <ac:spMk id="55" creationId="{941151FB-2E90-D477-6A86-B6ADCC7445B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102-439A-87FE-B0A300A4F1B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102-439A-87FE-B0A300A4F1B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102-439A-87FE-B0A300A4F1B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102-439A-87FE-B0A300A4F1BF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</c:v>
                </c:pt>
                <c:pt idx="1">
                  <c:v>50</c:v>
                </c:pt>
                <c:pt idx="2">
                  <c:v>65</c:v>
                </c:pt>
                <c:pt idx="3">
                  <c:v>50</c:v>
                </c:pt>
                <c:pt idx="4">
                  <c:v>35</c:v>
                </c:pt>
                <c:pt idx="5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02-439A-87FE-B0A300A4F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50667008"/>
        <c:axId val="250668544"/>
      </c:barChart>
      <c:catAx>
        <c:axId val="2506670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50668544"/>
        <c:crosses val="autoZero"/>
        <c:auto val="1"/>
        <c:lblAlgn val="ctr"/>
        <c:lblOffset val="100"/>
        <c:noMultiLvlLbl val="0"/>
      </c:catAx>
      <c:valAx>
        <c:axId val="2506685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506670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B3F-4C5E-8101-EEC02FA51C4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B3F-4C5E-8101-EEC02FA51C4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B3F-4C5E-8101-EEC02FA51C4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B3F-4C5E-8101-EEC02FA51C40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55</c:v>
                </c:pt>
                <c:pt idx="2">
                  <c:v>40</c:v>
                </c:pt>
                <c:pt idx="3">
                  <c:v>80</c:v>
                </c:pt>
                <c:pt idx="4">
                  <c:v>40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3F-4C5E-8101-EEC02FA51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250667008"/>
        <c:axId val="250668544"/>
      </c:barChart>
      <c:catAx>
        <c:axId val="2506670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50668544"/>
        <c:crosses val="autoZero"/>
        <c:auto val="1"/>
        <c:lblAlgn val="ctr"/>
        <c:lblOffset val="100"/>
        <c:noMultiLvlLbl val="0"/>
      </c:catAx>
      <c:valAx>
        <c:axId val="2506685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506670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761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  <p:sldLayoutId id="214748369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2-transformed (2)_animation (1)">
            <a:hlinkClick r:id="" action="ppaction://media"/>
            <a:extLst>
              <a:ext uri="{FF2B5EF4-FFF2-40B4-BE49-F238E27FC236}">
                <a16:creationId xmlns:a16="http://schemas.microsoft.com/office/drawing/2014/main" id="{46858D02-74F7-8B09-6EF7-094B631F8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34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468720" y="1663393"/>
            <a:ext cx="72834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+mj-lt"/>
              </a:rPr>
              <a:t>10Bit Processor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4468720" y="5460112"/>
            <a:ext cx="728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Fall 2023, South Dakota State University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F5F03-596D-5332-301A-4896DCE885A6}"/>
              </a:ext>
            </a:extLst>
          </p:cNvPr>
          <p:cNvSpPr txBox="1"/>
          <p:nvPr/>
        </p:nvSpPr>
        <p:spPr>
          <a:xfrm>
            <a:off x="4463494" y="297226"/>
            <a:ext cx="7283421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9600" b="1" dirty="0" err="1">
                <a:solidFill>
                  <a:schemeClr val="bg1"/>
                </a:solidFill>
                <a:latin typeface="+mj-lt"/>
              </a:rPr>
              <a:t>BitBlaster</a:t>
            </a:r>
            <a:endParaRPr lang="ko-KR" altLang="en-US" sz="9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5DEB1-21CB-77A0-B42F-B0E97BA54B7E}"/>
              </a:ext>
            </a:extLst>
          </p:cNvPr>
          <p:cNvSpPr txBox="1"/>
          <p:nvPr/>
        </p:nvSpPr>
        <p:spPr>
          <a:xfrm>
            <a:off x="4468720" y="5922533"/>
            <a:ext cx="728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John Akujobi 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- 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Aman </a:t>
            </a:r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Ayelew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- </a:t>
            </a:r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Sukhmanjeetsingh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 LNU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0A372-B74E-A128-C610-13604E4054D3}"/>
              </a:ext>
            </a:extLst>
          </p:cNvPr>
          <p:cNvSpPr txBox="1"/>
          <p:nvPr/>
        </p:nvSpPr>
        <p:spPr>
          <a:xfrm>
            <a:off x="6574971" y="2500308"/>
            <a:ext cx="517717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+mj-lt"/>
              </a:rPr>
              <a:t>CSC 244 – Digital Logic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2" y="271413"/>
            <a:ext cx="11573197" cy="724247"/>
          </a:xfrm>
        </p:spPr>
        <p:txBody>
          <a:bodyPr/>
          <a:lstStyle/>
          <a:p>
            <a:r>
              <a:rPr lang="en-US" b="1" dirty="0"/>
              <a:t>Memory Movement</a:t>
            </a:r>
          </a:p>
        </p:txBody>
      </p:sp>
      <p:grpSp>
        <p:nvGrpSpPr>
          <p:cNvPr id="3" name="그룹 37">
            <a:extLst>
              <a:ext uri="{FF2B5EF4-FFF2-40B4-BE49-F238E27FC236}">
                <a16:creationId xmlns:a16="http://schemas.microsoft.com/office/drawing/2014/main" id="{1969A5AD-53AF-4C90-A4C9-C24EC742CB1B}"/>
              </a:ext>
            </a:extLst>
          </p:cNvPr>
          <p:cNvGrpSpPr/>
          <p:nvPr/>
        </p:nvGrpSpPr>
        <p:grpSpPr>
          <a:xfrm>
            <a:off x="4668142" y="2601930"/>
            <a:ext cx="2896879" cy="1660792"/>
            <a:chOff x="4668141" y="2409981"/>
            <a:chExt cx="2896879" cy="1660792"/>
          </a:xfrm>
        </p:grpSpPr>
        <p:sp>
          <p:nvSpPr>
            <p:cNvPr id="4" name="Rounded Rectangle 10">
              <a:extLst>
                <a:ext uri="{FF2B5EF4-FFF2-40B4-BE49-F238E27FC236}">
                  <a16:creationId xmlns:a16="http://schemas.microsoft.com/office/drawing/2014/main" id="{BA665B1E-F60F-40DE-B9C8-8A554262480D}"/>
                </a:ext>
              </a:extLst>
            </p:cNvPr>
            <p:cNvSpPr/>
            <p:nvPr/>
          </p:nvSpPr>
          <p:spPr>
            <a:xfrm rot="18900000">
              <a:off x="5849646" y="2409981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C5F256E7-811B-461B-88FA-C19F0F262F0C}"/>
                </a:ext>
              </a:extLst>
            </p:cNvPr>
            <p:cNvSpPr/>
            <p:nvPr/>
          </p:nvSpPr>
          <p:spPr>
            <a:xfrm rot="18900000">
              <a:off x="4668141" y="2409981"/>
              <a:ext cx="1660792" cy="1660792"/>
            </a:xfrm>
            <a:prstGeom prst="roundRect">
              <a:avLst>
                <a:gd name="adj" fmla="val 1561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023E41-4466-4E41-831B-68F9A59B0459}"/>
                </a:ext>
              </a:extLst>
            </p:cNvPr>
            <p:cNvSpPr txBox="1"/>
            <p:nvPr/>
          </p:nvSpPr>
          <p:spPr>
            <a:xfrm>
              <a:off x="4827928" y="2821552"/>
              <a:ext cx="1230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00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DD4358-7DBD-469E-B5BB-29D153386C8F}"/>
                </a:ext>
              </a:extLst>
            </p:cNvPr>
            <p:cNvSpPr txBox="1"/>
            <p:nvPr/>
          </p:nvSpPr>
          <p:spPr>
            <a:xfrm>
              <a:off x="6485020" y="2780770"/>
              <a:ext cx="108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9F08CE3-B27E-842F-8296-7F2DBC0D5204}"/>
              </a:ext>
            </a:extLst>
          </p:cNvPr>
          <p:cNvSpPr txBox="1"/>
          <p:nvPr/>
        </p:nvSpPr>
        <p:spPr>
          <a:xfrm>
            <a:off x="526793" y="1740524"/>
            <a:ext cx="3793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T00: 0</a:t>
            </a:r>
            <a:r>
              <a:rPr lang="en-US" altLang="ko-KR" sz="2400" baseline="30000" dirty="0">
                <a:cs typeface="Arial" pitchFamily="34" charset="0"/>
              </a:rPr>
              <a:t>th</a:t>
            </a:r>
            <a:r>
              <a:rPr lang="en-US" altLang="ko-KR" sz="2400" dirty="0">
                <a:cs typeface="Arial" pitchFamily="34" charset="0"/>
              </a:rPr>
              <a:t> Timestep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5D251A-5A7A-E0C7-F624-61DB72FC6FA8}"/>
              </a:ext>
            </a:extLst>
          </p:cNvPr>
          <p:cNvSpPr txBox="1"/>
          <p:nvPr/>
        </p:nvSpPr>
        <p:spPr>
          <a:xfrm>
            <a:off x="560716" y="2253482"/>
            <a:ext cx="391639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 b="1" dirty="0">
                <a:ea typeface="+mn-lt"/>
                <a:cs typeface="+mn-lt"/>
              </a:rPr>
              <a:t>- Enable Extern</a:t>
            </a:r>
            <a:r>
              <a:rPr lang="en-US" sz="1600" dirty="0">
                <a:ea typeface="+mn-lt"/>
                <a:cs typeface="+mn-lt"/>
              </a:rPr>
              <a:t>: get the instruction from the switches into the BUS</a:t>
            </a:r>
          </a:p>
          <a:p>
            <a:pPr algn="just"/>
            <a:endParaRPr lang="en-US" sz="1600" dirty="0">
              <a:ea typeface="+mn-lt"/>
              <a:cs typeface="+mn-lt"/>
            </a:endParaRPr>
          </a:p>
          <a:p>
            <a:pPr algn="just"/>
            <a:r>
              <a:rPr lang="en-US" sz="1600" b="1" dirty="0">
                <a:ea typeface="+mn-lt"/>
                <a:cs typeface="+mn-lt"/>
              </a:rPr>
              <a:t>- Enable IR: </a:t>
            </a:r>
            <a:r>
              <a:rPr lang="en-US" sz="1600" dirty="0">
                <a:ea typeface="+mn-lt"/>
                <a:cs typeface="+mn-lt"/>
              </a:rPr>
              <a:t>store instruction in Instruction Register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F30F1E-E375-2C88-32A8-B8A51DAAA7A5}"/>
              </a:ext>
            </a:extLst>
          </p:cNvPr>
          <p:cNvSpPr txBox="1"/>
          <p:nvPr/>
        </p:nvSpPr>
        <p:spPr>
          <a:xfrm>
            <a:off x="7871909" y="1779646"/>
            <a:ext cx="36702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cs typeface="Arial" pitchFamily="34" charset="0"/>
              </a:rPr>
              <a:t>T 01: 1</a:t>
            </a:r>
            <a:r>
              <a:rPr lang="en-US" altLang="ko-KR" sz="2400" baseline="30000" dirty="0">
                <a:cs typeface="Arial" pitchFamily="34" charset="0"/>
              </a:rPr>
              <a:t>st</a:t>
            </a:r>
            <a:r>
              <a:rPr lang="en-US" altLang="ko-KR" sz="2400" dirty="0">
                <a:cs typeface="Arial" pitchFamily="34" charset="0"/>
              </a:rPr>
              <a:t> Timestep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EFD00-91E8-F65D-6F7A-1D8DBC7EC99D}"/>
              </a:ext>
            </a:extLst>
          </p:cNvPr>
          <p:cNvSpPr txBox="1"/>
          <p:nvPr/>
        </p:nvSpPr>
        <p:spPr>
          <a:xfrm>
            <a:off x="7829973" y="2253482"/>
            <a:ext cx="391639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- Enable Extern</a:t>
            </a:r>
            <a:r>
              <a:rPr lang="en-US" sz="1600" dirty="0">
                <a:ea typeface="+mn-lt"/>
                <a:cs typeface="+mn-lt"/>
              </a:rPr>
              <a:t>: writes the data value to the bus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- </a:t>
            </a:r>
            <a:r>
              <a:rPr lang="en-US" sz="1600" b="1" dirty="0">
                <a:ea typeface="+mn-lt"/>
                <a:cs typeface="+mn-lt"/>
              </a:rPr>
              <a:t>Rin = Rx</a:t>
            </a:r>
            <a:r>
              <a:rPr lang="en-US" sz="1600" dirty="0">
                <a:ea typeface="+mn-lt"/>
                <a:cs typeface="+mn-lt"/>
              </a:rPr>
              <a:t>: Prep the Rx register to read from the bus</a:t>
            </a:r>
            <a:br>
              <a:rPr lang="en-US" sz="1600" b="1" dirty="0">
                <a:ea typeface="+mn-lt"/>
                <a:cs typeface="+mn-lt"/>
              </a:rPr>
            </a:br>
            <a:endParaRPr lang="en-US" sz="1600" b="1" dirty="0">
              <a:ea typeface="+mn-lt"/>
              <a:cs typeface="+mn-lt"/>
            </a:endParaRPr>
          </a:p>
          <a:p>
            <a:r>
              <a:rPr lang="en-US" sz="1600" b="1" dirty="0">
                <a:ea typeface="+mn-lt"/>
                <a:cs typeface="+mn-lt"/>
              </a:rPr>
              <a:t>- Enable Rin</a:t>
            </a:r>
            <a:r>
              <a:rPr lang="en-US" sz="1600" dirty="0">
                <a:ea typeface="+mn-lt"/>
                <a:cs typeface="+mn-lt"/>
              </a:rPr>
              <a:t>: Lets the register file read data from the bus</a:t>
            </a:r>
          </a:p>
          <a:p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- </a:t>
            </a:r>
            <a:r>
              <a:rPr lang="en-US" sz="1600" b="1" dirty="0">
                <a:ea typeface="+mn-lt"/>
                <a:cs typeface="+mn-lt"/>
              </a:rPr>
              <a:t>CLR = 1</a:t>
            </a:r>
            <a:r>
              <a:rPr lang="en-US" sz="1600" dirty="0">
                <a:ea typeface="+mn-lt"/>
                <a:cs typeface="+mn-lt"/>
              </a:rPr>
              <a:t>: End the operation using the clear signal and reset the counter.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2AD46-3FCB-6649-7EC8-021A1A406B30}"/>
              </a:ext>
            </a:extLst>
          </p:cNvPr>
          <p:cNvSpPr txBox="1"/>
          <p:nvPr/>
        </p:nvSpPr>
        <p:spPr>
          <a:xfrm>
            <a:off x="3744928" y="5926640"/>
            <a:ext cx="47021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cs typeface="Arial" pitchFamily="34" charset="0"/>
              </a:rPr>
              <a:t>Load</a:t>
            </a:r>
            <a:endParaRPr lang="ko-KR" altLang="en-US" sz="2000" dirty="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184C1-4F36-A23C-54B8-8FB3A2410EEB}"/>
              </a:ext>
            </a:extLst>
          </p:cNvPr>
          <p:cNvSpPr txBox="1"/>
          <p:nvPr/>
        </p:nvSpPr>
        <p:spPr>
          <a:xfrm>
            <a:off x="3897328" y="1246169"/>
            <a:ext cx="47021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LOAD, COPY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Memory Movement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F0F696-8A4C-7837-5CC6-21448CA2A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972529"/>
              </p:ext>
            </p:extLst>
          </p:nvPr>
        </p:nvGraphicFramePr>
        <p:xfrm>
          <a:off x="491704" y="1616812"/>
          <a:ext cx="11145329" cy="28344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4568">
                  <a:extLst>
                    <a:ext uri="{9D8B030D-6E8A-4147-A177-3AD203B41FA5}">
                      <a16:colId xmlns:a16="http://schemas.microsoft.com/office/drawing/2014/main" val="841333494"/>
                    </a:ext>
                  </a:extLst>
                </a:gridCol>
                <a:gridCol w="1319841">
                  <a:extLst>
                    <a:ext uri="{9D8B030D-6E8A-4147-A177-3AD203B41FA5}">
                      <a16:colId xmlns:a16="http://schemas.microsoft.com/office/drawing/2014/main" val="3816579676"/>
                    </a:ext>
                  </a:extLst>
                </a:gridCol>
                <a:gridCol w="1682151">
                  <a:extLst>
                    <a:ext uri="{9D8B030D-6E8A-4147-A177-3AD203B41FA5}">
                      <a16:colId xmlns:a16="http://schemas.microsoft.com/office/drawing/2014/main" val="2206205199"/>
                    </a:ext>
                  </a:extLst>
                </a:gridCol>
                <a:gridCol w="2700068">
                  <a:extLst>
                    <a:ext uri="{9D8B030D-6E8A-4147-A177-3AD203B41FA5}">
                      <a16:colId xmlns:a16="http://schemas.microsoft.com/office/drawing/2014/main" val="3900556624"/>
                    </a:ext>
                  </a:extLst>
                </a:gridCol>
                <a:gridCol w="1328468">
                  <a:extLst>
                    <a:ext uri="{9D8B030D-6E8A-4147-A177-3AD203B41FA5}">
                      <a16:colId xmlns:a16="http://schemas.microsoft.com/office/drawing/2014/main" val="2141858289"/>
                    </a:ext>
                  </a:extLst>
                </a:gridCol>
                <a:gridCol w="1181819">
                  <a:extLst>
                    <a:ext uri="{9D8B030D-6E8A-4147-A177-3AD203B41FA5}">
                      <a16:colId xmlns:a16="http://schemas.microsoft.com/office/drawing/2014/main" val="410994380"/>
                    </a:ext>
                  </a:extLst>
                </a:gridCol>
                <a:gridCol w="1768414">
                  <a:extLst>
                    <a:ext uri="{9D8B030D-6E8A-4147-A177-3AD203B41FA5}">
                      <a16:colId xmlns:a16="http://schemas.microsoft.com/office/drawing/2014/main" val="1035764601"/>
                    </a:ext>
                  </a:extLst>
                </a:gridCol>
              </a:tblGrid>
              <a:tr h="49147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latin typeface="+mn-lt"/>
                        </a:rPr>
                        <a:t>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latin typeface="+mn-lt"/>
                        </a:rPr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latin typeface="+mn-lt"/>
                        </a:rPr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latin typeface="+mn-lt"/>
                        </a:rPr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latin typeface="+mn-lt"/>
                        </a:rPr>
                        <a:t>T0=00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latin typeface="+mn-lt"/>
                        </a:rPr>
                        <a:t>T1=01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6889"/>
                  </a:ext>
                </a:extLst>
              </a:tr>
              <a:tr h="78771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ld</a:t>
                      </a:r>
                      <a:r>
                        <a:rPr lang="en-US" sz="1400" dirty="0"/>
                        <a:t>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00_XX_UU_0000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Load data into Rx from slide 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Rx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 Data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400" b="1" dirty="0" err="1"/>
                        <a:t>Extrn</a:t>
                      </a:r>
                      <a:r>
                        <a:rPr lang="en-US" sz="1400" b="1" dirty="0"/>
                        <a:t> = 1</a:t>
                      </a: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400" b="1" dirty="0" err="1"/>
                        <a:t>enIR</a:t>
                      </a:r>
                      <a:r>
                        <a:rPr lang="en-US" sz="1400" b="1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enRin</a:t>
                      </a:r>
                      <a:r>
                        <a:rPr lang="en-US" sz="1400" dirty="0"/>
                        <a:t>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Rin = Rx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71906"/>
                  </a:ext>
                </a:extLst>
              </a:tr>
              <a:tr h="155522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cp Rx, Ry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00_XX_YY_0001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Copy value from Ry to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Rx ← [Ry]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Rout = Ry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enRout</a:t>
                      </a:r>
                      <a:r>
                        <a:rPr lang="en-US" sz="1400" dirty="0"/>
                        <a:t>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Rin = Rx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Clr</a:t>
                      </a:r>
                      <a:r>
                        <a:rPr lang="en-US" sz="1400" dirty="0"/>
                        <a:t>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42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6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Arithmetic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63E626-C4DA-45A1-898E-CEBD98E23D46}"/>
              </a:ext>
            </a:extLst>
          </p:cNvPr>
          <p:cNvGrpSpPr/>
          <p:nvPr/>
        </p:nvGrpSpPr>
        <p:grpSpPr>
          <a:xfrm>
            <a:off x="4223794" y="2184776"/>
            <a:ext cx="3744414" cy="3744416"/>
            <a:chOff x="2699794" y="1988840"/>
            <a:chExt cx="3744414" cy="3744416"/>
          </a:xfrm>
        </p:grpSpPr>
        <p:sp>
          <p:nvSpPr>
            <p:cNvPr id="4" name="Block Arc 20">
              <a:extLst>
                <a:ext uri="{FF2B5EF4-FFF2-40B4-BE49-F238E27FC236}">
                  <a16:creationId xmlns:a16="http://schemas.microsoft.com/office/drawing/2014/main" id="{751C192E-ECDF-4523-B09B-2E79A8A9370F}"/>
                </a:ext>
              </a:extLst>
            </p:cNvPr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21">
              <a:extLst>
                <a:ext uri="{FF2B5EF4-FFF2-40B4-BE49-F238E27FC236}">
                  <a16:creationId xmlns:a16="http://schemas.microsoft.com/office/drawing/2014/main" id="{16266C81-3C6F-4409-8A91-4AF489C0AF00}"/>
                </a:ext>
              </a:extLst>
            </p:cNvPr>
            <p:cNvSpPr/>
            <p:nvPr/>
          </p:nvSpPr>
          <p:spPr>
            <a:xfrm rot="10800000">
              <a:off x="4167603" y="4223716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22">
              <a:extLst>
                <a:ext uri="{FF2B5EF4-FFF2-40B4-BE49-F238E27FC236}">
                  <a16:creationId xmlns:a16="http://schemas.microsoft.com/office/drawing/2014/main" id="{D89ABCE8-C229-4C01-9E65-636F804DBB0D}"/>
                </a:ext>
              </a:extLst>
            </p:cNvPr>
            <p:cNvSpPr/>
            <p:nvPr/>
          </p:nvSpPr>
          <p:spPr>
            <a:xfrm rot="162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4C1A646F-6DD8-4458-A5BF-483193A9F995}"/>
                </a:ext>
              </a:extLst>
            </p:cNvPr>
            <p:cNvSpPr/>
            <p:nvPr/>
          </p:nvSpPr>
          <p:spPr>
            <a:xfrm>
              <a:off x="3771050" y="3068111"/>
              <a:ext cx="1584000" cy="1584176"/>
            </a:xfrm>
            <a:prstGeom prst="roundRect">
              <a:avLst>
                <a:gd name="adj" fmla="val 30355"/>
              </a:avLst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Up Arrow 23">
              <a:extLst>
                <a:ext uri="{FF2B5EF4-FFF2-40B4-BE49-F238E27FC236}">
                  <a16:creationId xmlns:a16="http://schemas.microsoft.com/office/drawing/2014/main" id="{E4AF1040-EB49-4BFD-ABB0-2B5CBDB87A49}"/>
                </a:ext>
              </a:extLst>
            </p:cNvPr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543D9F-D8F0-AC0C-DC4C-3172B4F0E382}"/>
              </a:ext>
            </a:extLst>
          </p:cNvPr>
          <p:cNvSpPr txBox="1"/>
          <p:nvPr/>
        </p:nvSpPr>
        <p:spPr>
          <a:xfrm rot="18900000">
            <a:off x="4455720" y="2766019"/>
            <a:ext cx="10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T00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77B1FC-2403-08DD-CF7D-72336F0E0C4B}"/>
              </a:ext>
            </a:extLst>
          </p:cNvPr>
          <p:cNvSpPr txBox="1"/>
          <p:nvPr/>
        </p:nvSpPr>
        <p:spPr>
          <a:xfrm rot="2700000">
            <a:off x="6670730" y="2716687"/>
            <a:ext cx="10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3EC02-4347-7BDD-7DCC-029F5AB4A0A0}"/>
              </a:ext>
            </a:extLst>
          </p:cNvPr>
          <p:cNvSpPr txBox="1"/>
          <p:nvPr/>
        </p:nvSpPr>
        <p:spPr>
          <a:xfrm rot="2700000">
            <a:off x="4455720" y="4889877"/>
            <a:ext cx="10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 11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433F64-4AB2-ED60-9F5C-EC297AFAFBC2}"/>
              </a:ext>
            </a:extLst>
          </p:cNvPr>
          <p:cNvSpPr txBox="1"/>
          <p:nvPr/>
        </p:nvSpPr>
        <p:spPr>
          <a:xfrm rot="18900000">
            <a:off x="6678463" y="4912811"/>
            <a:ext cx="10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 10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DCEC11-9C93-756F-1660-4729FAB4B01D}"/>
              </a:ext>
            </a:extLst>
          </p:cNvPr>
          <p:cNvSpPr txBox="1"/>
          <p:nvPr/>
        </p:nvSpPr>
        <p:spPr>
          <a:xfrm>
            <a:off x="430462" y="1438669"/>
            <a:ext cx="3793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T00: 0</a:t>
            </a:r>
            <a:r>
              <a:rPr lang="en-US" altLang="ko-KR" sz="2400" baseline="30000" dirty="0">
                <a:cs typeface="Arial" pitchFamily="34" charset="0"/>
              </a:rPr>
              <a:t>th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CA3A6-0E40-66AF-EF34-1EB9C918FB51}"/>
              </a:ext>
            </a:extLst>
          </p:cNvPr>
          <p:cNvSpPr txBox="1"/>
          <p:nvPr/>
        </p:nvSpPr>
        <p:spPr>
          <a:xfrm>
            <a:off x="432254" y="1840914"/>
            <a:ext cx="3958636" cy="11541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Extern</a:t>
            </a:r>
            <a:r>
              <a:rPr lang="en-US" sz="1600" dirty="0">
                <a:ea typeface="+mn-lt"/>
                <a:cs typeface="+mn-lt"/>
              </a:rPr>
              <a:t>: get the instruction from the switches into the BUS</a:t>
            </a:r>
          </a:p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IR: </a:t>
            </a:r>
            <a:r>
              <a:rPr lang="en-US" sz="1600" dirty="0">
                <a:ea typeface="+mn-lt"/>
                <a:cs typeface="+mn-lt"/>
              </a:rPr>
              <a:t>store instruction in Instruction 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F49559-613D-5106-DE79-A92155C01300}"/>
              </a:ext>
            </a:extLst>
          </p:cNvPr>
          <p:cNvSpPr txBox="1"/>
          <p:nvPr/>
        </p:nvSpPr>
        <p:spPr>
          <a:xfrm>
            <a:off x="7995051" y="1404718"/>
            <a:ext cx="36506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cs typeface="Arial" pitchFamily="34" charset="0"/>
              </a:rPr>
              <a:t>T01: 1</a:t>
            </a:r>
            <a:r>
              <a:rPr lang="en-US" altLang="ko-KR" sz="2400" baseline="30000" dirty="0">
                <a:cs typeface="Arial" pitchFamily="34" charset="0"/>
              </a:rPr>
              <a:t>st</a:t>
            </a:r>
            <a:r>
              <a:rPr lang="en-US" altLang="ko-KR" sz="2400" dirty="0">
                <a:cs typeface="Arial" pitchFamily="34" charset="0"/>
              </a:rPr>
              <a:t>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CC925C-CB0F-5C1F-9FBC-1D58FC362C93}"/>
              </a:ext>
            </a:extLst>
          </p:cNvPr>
          <p:cNvSpPr txBox="1"/>
          <p:nvPr/>
        </p:nvSpPr>
        <p:spPr>
          <a:xfrm>
            <a:off x="8015301" y="1840914"/>
            <a:ext cx="3761395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Rout = Rx: </a:t>
            </a:r>
            <a:r>
              <a:rPr lang="en-US" sz="1600" dirty="0">
                <a:ea typeface="+mn-lt"/>
                <a:cs typeface="+mn-lt"/>
              </a:rPr>
              <a:t>Prep the Rx register to write to bus. </a:t>
            </a:r>
          </a:p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</a:t>
            </a:r>
            <a:r>
              <a:rPr lang="en-US" sz="1600" b="1" dirty="0" err="1">
                <a:ea typeface="+mn-lt"/>
                <a:cs typeface="+mn-lt"/>
              </a:rPr>
              <a:t>enRout</a:t>
            </a:r>
            <a:r>
              <a:rPr lang="en-US" sz="1600" b="1" dirty="0">
                <a:ea typeface="+mn-lt"/>
                <a:cs typeface="+mn-lt"/>
              </a:rPr>
              <a:t>: </a:t>
            </a:r>
            <a:r>
              <a:rPr lang="en-US" sz="1600" dirty="0">
                <a:ea typeface="+mn-lt"/>
                <a:cs typeface="+mn-lt"/>
              </a:rPr>
              <a:t>- Let register file write data from Rx to bus</a:t>
            </a:r>
          </a:p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Ain: </a:t>
            </a:r>
            <a:r>
              <a:rPr lang="en-US" sz="1600" dirty="0">
                <a:ea typeface="+mn-lt"/>
                <a:cs typeface="+mn-lt"/>
              </a:rPr>
              <a:t>Let the A register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save the value from the bus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BAE58E-8ADA-E2CE-5309-928576FCAB32}"/>
              </a:ext>
            </a:extLst>
          </p:cNvPr>
          <p:cNvSpPr txBox="1"/>
          <p:nvPr/>
        </p:nvSpPr>
        <p:spPr>
          <a:xfrm>
            <a:off x="430462" y="4050465"/>
            <a:ext cx="3793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 11: 3</a:t>
            </a:r>
            <a:r>
              <a:rPr lang="en-US" altLang="ko-KR" sz="2400" baseline="30000" dirty="0">
                <a:cs typeface="Arial" pitchFamily="34" charset="0"/>
              </a:rPr>
              <a:t>rd</a:t>
            </a:r>
            <a:r>
              <a:rPr lang="en-US" altLang="ko-KR" sz="2400" dirty="0">
                <a:cs typeface="Arial" pitchFamily="34" charset="0"/>
              </a:rPr>
              <a:t>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FCCE34-219F-074D-C715-D353D2ECFD17}"/>
              </a:ext>
            </a:extLst>
          </p:cNvPr>
          <p:cNvSpPr txBox="1"/>
          <p:nvPr/>
        </p:nvSpPr>
        <p:spPr>
          <a:xfrm>
            <a:off x="432254" y="4452710"/>
            <a:ext cx="341007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 b="1" dirty="0">
                <a:ea typeface="+mn-lt"/>
                <a:cs typeface="+mn-lt"/>
              </a:rPr>
              <a:t>Activate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b="1" dirty="0" err="1">
                <a:ea typeface="+mn-lt"/>
                <a:cs typeface="+mn-lt"/>
              </a:rPr>
              <a:t>Clr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to send the done signal.</a:t>
            </a:r>
            <a:endParaRPr lang="en-US" sz="1600" dirty="0"/>
          </a:p>
          <a:p>
            <a:pPr algn="just"/>
            <a:r>
              <a:rPr lang="en-US" sz="1600" dirty="0">
                <a:ea typeface="+mn-lt"/>
                <a:cs typeface="+mn-lt"/>
              </a:rPr>
              <a:t>The BUS currently holds the result from Gout."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F54048-FC0B-C72A-6CA1-03BA348318A7}"/>
              </a:ext>
            </a:extLst>
          </p:cNvPr>
          <p:cNvSpPr txBox="1"/>
          <p:nvPr/>
        </p:nvSpPr>
        <p:spPr>
          <a:xfrm>
            <a:off x="7995051" y="4050465"/>
            <a:ext cx="36506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cs typeface="Arial" pitchFamily="34" charset="0"/>
              </a:rPr>
              <a:t>T 10: 2</a:t>
            </a:r>
            <a:r>
              <a:rPr lang="en-US" altLang="ko-KR" sz="2400" baseline="30000" dirty="0">
                <a:cs typeface="Arial" pitchFamily="34" charset="0"/>
              </a:rPr>
              <a:t>nd</a:t>
            </a:r>
            <a:r>
              <a:rPr lang="en-US" altLang="ko-KR" sz="2400" dirty="0">
                <a:cs typeface="Arial" pitchFamily="34" charset="0"/>
              </a:rPr>
              <a:t>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705662-D84B-FC23-EDDB-40768FFD964B}"/>
              </a:ext>
            </a:extLst>
          </p:cNvPr>
          <p:cNvSpPr txBox="1"/>
          <p:nvPr/>
        </p:nvSpPr>
        <p:spPr>
          <a:xfrm>
            <a:off x="7898235" y="4452710"/>
            <a:ext cx="3883062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 dirty="0">
                <a:cs typeface="Arial"/>
              </a:rPr>
              <a:t>-Stop SD register reading (</a:t>
            </a:r>
            <a:r>
              <a:rPr lang="en-US" sz="1600" dirty="0" err="1">
                <a:cs typeface="Arial"/>
              </a:rPr>
              <a:t>EN_AddressRegRead</a:t>
            </a:r>
            <a:r>
              <a:rPr lang="en-US" sz="1600" dirty="0">
                <a:cs typeface="Arial"/>
              </a:rPr>
              <a:t> = 0).</a:t>
            </a:r>
          </a:p>
          <a:p>
            <a:pPr algn="just"/>
            <a:r>
              <a:rPr lang="en-US" sz="1600" dirty="0">
                <a:cs typeface="Arial"/>
              </a:rPr>
              <a:t>-Enable RAM to read from BUS </a:t>
            </a:r>
          </a:p>
          <a:p>
            <a:pPr algn="just"/>
            <a:r>
              <a:rPr lang="en-US" sz="1600" dirty="0">
                <a:cs typeface="Arial"/>
              </a:rPr>
              <a:t>(</a:t>
            </a:r>
            <a:r>
              <a:rPr lang="en-US" sz="1600" dirty="0" err="1">
                <a:cs typeface="Arial"/>
              </a:rPr>
              <a:t>ENRam</a:t>
            </a:r>
            <a:r>
              <a:rPr lang="en-US" sz="1600" dirty="0">
                <a:cs typeface="Arial"/>
              </a:rPr>
              <a:t> = 1).</a:t>
            </a:r>
          </a:p>
          <a:p>
            <a:pPr algn="just"/>
            <a:r>
              <a:rPr lang="en-US" sz="1600" dirty="0">
                <a:cs typeface="Arial"/>
              </a:rPr>
              <a:t>-Prepare Ry for writing by setting Rout to Ry, then enable Rout for the write operation, allowing the register to write to the bus."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CA088-522C-9F38-B66D-146C82B5AF66}"/>
              </a:ext>
            </a:extLst>
          </p:cNvPr>
          <p:cNvSpPr txBox="1"/>
          <p:nvPr/>
        </p:nvSpPr>
        <p:spPr>
          <a:xfrm>
            <a:off x="3744928" y="1195779"/>
            <a:ext cx="47021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ADD, SUB, XOR, OR, AND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76DF7-4162-1BF0-B085-843F6827EB60}"/>
              </a:ext>
            </a:extLst>
          </p:cNvPr>
          <p:cNvSpPr txBox="1"/>
          <p:nvPr/>
        </p:nvSpPr>
        <p:spPr>
          <a:xfrm>
            <a:off x="5109818" y="3779670"/>
            <a:ext cx="19265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Rx, Ry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00_XX_YY_0010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26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Arithmetic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F0F696-8A4C-7837-5CC6-21448CA2A3BB}"/>
              </a:ext>
            </a:extLst>
          </p:cNvPr>
          <p:cNvGraphicFramePr>
            <a:graphicFrameLocks noGrp="1"/>
          </p:cNvGraphicFramePr>
          <p:nvPr/>
        </p:nvGraphicFramePr>
        <p:xfrm>
          <a:off x="491705" y="1444285"/>
          <a:ext cx="11171205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2078">
                  <a:extLst>
                    <a:ext uri="{9D8B030D-6E8A-4147-A177-3AD203B41FA5}">
                      <a16:colId xmlns:a16="http://schemas.microsoft.com/office/drawing/2014/main" val="841333494"/>
                    </a:ext>
                  </a:extLst>
                </a:gridCol>
                <a:gridCol w="1613701">
                  <a:extLst>
                    <a:ext uri="{9D8B030D-6E8A-4147-A177-3AD203B41FA5}">
                      <a16:colId xmlns:a16="http://schemas.microsoft.com/office/drawing/2014/main" val="2206205199"/>
                    </a:ext>
                  </a:extLst>
                </a:gridCol>
                <a:gridCol w="2259082">
                  <a:extLst>
                    <a:ext uri="{9D8B030D-6E8A-4147-A177-3AD203B41FA5}">
                      <a16:colId xmlns:a16="http://schemas.microsoft.com/office/drawing/2014/main" val="3900556624"/>
                    </a:ext>
                  </a:extLst>
                </a:gridCol>
                <a:gridCol w="1268083">
                  <a:extLst>
                    <a:ext uri="{9D8B030D-6E8A-4147-A177-3AD203B41FA5}">
                      <a16:colId xmlns:a16="http://schemas.microsoft.com/office/drawing/2014/main" val="2141858289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410994380"/>
                    </a:ext>
                  </a:extLst>
                </a:gridCol>
                <a:gridCol w="1216324">
                  <a:extLst>
                    <a:ext uri="{9D8B030D-6E8A-4147-A177-3AD203B41FA5}">
                      <a16:colId xmlns:a16="http://schemas.microsoft.com/office/drawing/2014/main" val="1035764601"/>
                    </a:ext>
                  </a:extLst>
                </a:gridCol>
                <a:gridCol w="1155940">
                  <a:extLst>
                    <a:ext uri="{9D8B030D-6E8A-4147-A177-3AD203B41FA5}">
                      <a16:colId xmlns:a16="http://schemas.microsoft.com/office/drawing/2014/main" val="2711999787"/>
                    </a:ext>
                  </a:extLst>
                </a:gridCol>
                <a:gridCol w="1276706">
                  <a:extLst>
                    <a:ext uri="{9D8B030D-6E8A-4147-A177-3AD203B41FA5}">
                      <a16:colId xmlns:a16="http://schemas.microsoft.com/office/drawing/2014/main" val="3902226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T0=00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T1=01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T2=10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T3=11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LOAD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ld</a:t>
                      </a:r>
                      <a:r>
                        <a:rPr lang="en-US" sz="1400" dirty="0"/>
                        <a:t>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Load data into Rx from slide 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Rx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 Data</a:t>
                      </a:r>
                      <a:endParaRPr lang="en-US" sz="14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400" b="1" dirty="0" err="1"/>
                        <a:t>Extrn</a:t>
                      </a:r>
                      <a:r>
                        <a:rPr lang="en-US" sz="1400" b="1" dirty="0"/>
                        <a:t> = 1</a:t>
                      </a: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400" b="1" dirty="0" err="1"/>
                        <a:t>enIR</a:t>
                      </a:r>
                      <a:r>
                        <a:rPr lang="en-US" sz="1400" b="1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enRin</a:t>
                      </a:r>
                      <a:r>
                        <a:rPr lang="en-US" sz="1400" dirty="0"/>
                        <a:t>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Rin =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7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COPY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cp Rx, 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Copy value from Ry to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Rx ← [Ry]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Rout = Ry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enRout</a:t>
                      </a:r>
                      <a:r>
                        <a:rPr lang="en-US" sz="1400" dirty="0"/>
                        <a:t>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Rin = Rx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Clr</a:t>
                      </a:r>
                      <a:r>
                        <a:rPr lang="en-US" sz="14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4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ADDI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Addi Rx, 6’bIIIIII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Add immediate values to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9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SUBI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subi</a:t>
                      </a:r>
                      <a:r>
                        <a:rPr lang="en-US" sz="1200" dirty="0"/>
                        <a:t> Rx, 6’bIIIIII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Subtracts immediate value from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LDR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ldr</a:t>
                      </a:r>
                      <a:r>
                        <a:rPr lang="en-US" sz="1200" dirty="0"/>
                        <a:t> Rx, *Ry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00_XX_YY_1100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 data stored in RAM (at the 10-bit address stored in Ry) to register Rx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07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STR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Str *Rx, 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00_XX_YY_1101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 the data from Ry into RAM at the 10-bit address stored in Rx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1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09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Immediate Instructions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63E626-C4DA-45A1-898E-CEBD98E23D46}"/>
              </a:ext>
            </a:extLst>
          </p:cNvPr>
          <p:cNvGrpSpPr/>
          <p:nvPr/>
        </p:nvGrpSpPr>
        <p:grpSpPr>
          <a:xfrm>
            <a:off x="4223794" y="2184776"/>
            <a:ext cx="3744414" cy="3744416"/>
            <a:chOff x="2699794" y="1988840"/>
            <a:chExt cx="3744414" cy="3744416"/>
          </a:xfrm>
        </p:grpSpPr>
        <p:sp>
          <p:nvSpPr>
            <p:cNvPr id="4" name="Block Arc 20">
              <a:extLst>
                <a:ext uri="{FF2B5EF4-FFF2-40B4-BE49-F238E27FC236}">
                  <a16:creationId xmlns:a16="http://schemas.microsoft.com/office/drawing/2014/main" id="{751C192E-ECDF-4523-B09B-2E79A8A9370F}"/>
                </a:ext>
              </a:extLst>
            </p:cNvPr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21">
              <a:extLst>
                <a:ext uri="{FF2B5EF4-FFF2-40B4-BE49-F238E27FC236}">
                  <a16:creationId xmlns:a16="http://schemas.microsoft.com/office/drawing/2014/main" id="{16266C81-3C6F-4409-8A91-4AF489C0AF00}"/>
                </a:ext>
              </a:extLst>
            </p:cNvPr>
            <p:cNvSpPr/>
            <p:nvPr/>
          </p:nvSpPr>
          <p:spPr>
            <a:xfrm rot="10800000">
              <a:off x="4167603" y="4223716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22">
              <a:extLst>
                <a:ext uri="{FF2B5EF4-FFF2-40B4-BE49-F238E27FC236}">
                  <a16:creationId xmlns:a16="http://schemas.microsoft.com/office/drawing/2014/main" id="{D89ABCE8-C229-4C01-9E65-636F804DBB0D}"/>
                </a:ext>
              </a:extLst>
            </p:cNvPr>
            <p:cNvSpPr/>
            <p:nvPr/>
          </p:nvSpPr>
          <p:spPr>
            <a:xfrm rot="162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4C1A646F-6DD8-4458-A5BF-483193A9F995}"/>
                </a:ext>
              </a:extLst>
            </p:cNvPr>
            <p:cNvSpPr/>
            <p:nvPr/>
          </p:nvSpPr>
          <p:spPr>
            <a:xfrm>
              <a:off x="3771050" y="3068111"/>
              <a:ext cx="1584000" cy="1584176"/>
            </a:xfrm>
            <a:prstGeom prst="roundRect">
              <a:avLst>
                <a:gd name="adj" fmla="val 30355"/>
              </a:avLst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Up Arrow 23">
              <a:extLst>
                <a:ext uri="{FF2B5EF4-FFF2-40B4-BE49-F238E27FC236}">
                  <a16:creationId xmlns:a16="http://schemas.microsoft.com/office/drawing/2014/main" id="{E4AF1040-EB49-4BFD-ABB0-2B5CBDB87A49}"/>
                </a:ext>
              </a:extLst>
            </p:cNvPr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543D9F-D8F0-AC0C-DC4C-3172B4F0E382}"/>
              </a:ext>
            </a:extLst>
          </p:cNvPr>
          <p:cNvSpPr txBox="1"/>
          <p:nvPr/>
        </p:nvSpPr>
        <p:spPr>
          <a:xfrm rot="18900000">
            <a:off x="4455720" y="2766019"/>
            <a:ext cx="10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T00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77B1FC-2403-08DD-CF7D-72336F0E0C4B}"/>
              </a:ext>
            </a:extLst>
          </p:cNvPr>
          <p:cNvSpPr txBox="1"/>
          <p:nvPr/>
        </p:nvSpPr>
        <p:spPr>
          <a:xfrm rot="2700000">
            <a:off x="6670730" y="2716687"/>
            <a:ext cx="10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3EC02-4347-7BDD-7DCC-029F5AB4A0A0}"/>
              </a:ext>
            </a:extLst>
          </p:cNvPr>
          <p:cNvSpPr txBox="1"/>
          <p:nvPr/>
        </p:nvSpPr>
        <p:spPr>
          <a:xfrm rot="2700000">
            <a:off x="4455720" y="4889877"/>
            <a:ext cx="10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 11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433F64-4AB2-ED60-9F5C-EC297AFAFBC2}"/>
              </a:ext>
            </a:extLst>
          </p:cNvPr>
          <p:cNvSpPr txBox="1"/>
          <p:nvPr/>
        </p:nvSpPr>
        <p:spPr>
          <a:xfrm rot="18900000">
            <a:off x="6678463" y="4912811"/>
            <a:ext cx="100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 10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DCEC11-9C93-756F-1660-4729FAB4B01D}"/>
              </a:ext>
            </a:extLst>
          </p:cNvPr>
          <p:cNvSpPr txBox="1"/>
          <p:nvPr/>
        </p:nvSpPr>
        <p:spPr>
          <a:xfrm>
            <a:off x="430462" y="1438669"/>
            <a:ext cx="3793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T00: 0</a:t>
            </a:r>
            <a:r>
              <a:rPr lang="en-US" altLang="ko-KR" sz="2400" baseline="30000" dirty="0">
                <a:cs typeface="Arial" pitchFamily="34" charset="0"/>
              </a:rPr>
              <a:t>th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CA3A6-0E40-66AF-EF34-1EB9C918FB51}"/>
              </a:ext>
            </a:extLst>
          </p:cNvPr>
          <p:cNvSpPr txBox="1"/>
          <p:nvPr/>
        </p:nvSpPr>
        <p:spPr>
          <a:xfrm>
            <a:off x="432254" y="1840914"/>
            <a:ext cx="3883062" cy="11541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Extern</a:t>
            </a:r>
            <a:r>
              <a:rPr lang="en-US" sz="1600" dirty="0">
                <a:ea typeface="+mn-lt"/>
                <a:cs typeface="+mn-lt"/>
              </a:rPr>
              <a:t>: get the instruction from the switches into the BUS</a:t>
            </a:r>
          </a:p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IR: </a:t>
            </a:r>
            <a:r>
              <a:rPr lang="en-US" sz="1600" dirty="0">
                <a:ea typeface="+mn-lt"/>
                <a:cs typeface="+mn-lt"/>
              </a:rPr>
              <a:t>store instruction in Instruction 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F49559-613D-5106-DE79-A92155C01300}"/>
              </a:ext>
            </a:extLst>
          </p:cNvPr>
          <p:cNvSpPr txBox="1"/>
          <p:nvPr/>
        </p:nvSpPr>
        <p:spPr>
          <a:xfrm>
            <a:off x="7995051" y="1438669"/>
            <a:ext cx="3793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cs typeface="Arial" pitchFamily="34" charset="0"/>
              </a:rPr>
              <a:t>T01: 0</a:t>
            </a:r>
            <a:r>
              <a:rPr lang="en-US" altLang="ko-KR" sz="2400" baseline="30000" dirty="0">
                <a:cs typeface="Arial" pitchFamily="34" charset="0"/>
              </a:rPr>
              <a:t>th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CC925C-CB0F-5C1F-9FBC-1D58FC362C93}"/>
              </a:ext>
            </a:extLst>
          </p:cNvPr>
          <p:cNvSpPr txBox="1"/>
          <p:nvPr/>
        </p:nvSpPr>
        <p:spPr>
          <a:xfrm>
            <a:off x="8100553" y="1840914"/>
            <a:ext cx="3680744" cy="18928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Extern: </a:t>
            </a:r>
            <a:r>
              <a:rPr lang="en-US" sz="1600" dirty="0">
                <a:ea typeface="+mn-lt"/>
                <a:cs typeface="+mn-lt"/>
              </a:rPr>
              <a:t>for reading the instruction into the BUS, then activate </a:t>
            </a:r>
          </a:p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Instruction Register</a:t>
            </a:r>
            <a:r>
              <a:rPr lang="en-US" sz="1600" dirty="0">
                <a:ea typeface="+mn-lt"/>
                <a:cs typeface="+mn-lt"/>
              </a:rPr>
              <a:t>: to read the instruction from the BUS, which now holds the extern instruction.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BAE58E-8ADA-E2CE-5309-928576FCAB32}"/>
              </a:ext>
            </a:extLst>
          </p:cNvPr>
          <p:cNvSpPr txBox="1"/>
          <p:nvPr/>
        </p:nvSpPr>
        <p:spPr>
          <a:xfrm>
            <a:off x="430462" y="4050465"/>
            <a:ext cx="3793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T00: 0</a:t>
            </a:r>
            <a:r>
              <a:rPr lang="en-US" altLang="ko-KR" sz="2400" baseline="30000" dirty="0">
                <a:cs typeface="Arial" pitchFamily="34" charset="0"/>
              </a:rPr>
              <a:t>th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FCCE34-219F-074D-C715-D353D2ECFD17}"/>
              </a:ext>
            </a:extLst>
          </p:cNvPr>
          <p:cNvSpPr txBox="1"/>
          <p:nvPr/>
        </p:nvSpPr>
        <p:spPr>
          <a:xfrm>
            <a:off x="432253" y="4452710"/>
            <a:ext cx="4071903" cy="16466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-Enable Extern: </a:t>
            </a:r>
            <a:r>
              <a:rPr lang="en-US" sz="1600" dirty="0">
                <a:ea typeface="+mn-lt"/>
                <a:cs typeface="+mn-lt"/>
              </a:rPr>
              <a:t>for reading the instruction into the BUS, then activate 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-Enable Instruction Register</a:t>
            </a:r>
            <a:r>
              <a:rPr lang="en-US" sz="1600" dirty="0">
                <a:ea typeface="+mn-lt"/>
                <a:cs typeface="+mn-lt"/>
              </a:rPr>
              <a:t>: to read the instruction from the BUS, which now holds the extern instruction.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F54048-FC0B-C72A-6CA1-03BA348318A7}"/>
              </a:ext>
            </a:extLst>
          </p:cNvPr>
          <p:cNvSpPr txBox="1"/>
          <p:nvPr/>
        </p:nvSpPr>
        <p:spPr>
          <a:xfrm>
            <a:off x="7995051" y="4050465"/>
            <a:ext cx="3793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cs typeface="Arial" pitchFamily="34" charset="0"/>
              </a:rPr>
              <a:t>T01: 0</a:t>
            </a:r>
            <a:r>
              <a:rPr lang="en-US" altLang="ko-KR" sz="2400" baseline="30000" dirty="0">
                <a:cs typeface="Arial" pitchFamily="34" charset="0"/>
              </a:rPr>
              <a:t>th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705662-D84B-FC23-EDDB-40768FFD964B}"/>
              </a:ext>
            </a:extLst>
          </p:cNvPr>
          <p:cNvSpPr txBox="1"/>
          <p:nvPr/>
        </p:nvSpPr>
        <p:spPr>
          <a:xfrm>
            <a:off x="8067435" y="4452710"/>
            <a:ext cx="3713861" cy="18928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Extern: </a:t>
            </a:r>
            <a:r>
              <a:rPr lang="en-US" sz="1600" dirty="0">
                <a:ea typeface="+mn-lt"/>
                <a:cs typeface="+mn-lt"/>
              </a:rPr>
              <a:t>for reading the instruction into the BUS, then activate </a:t>
            </a:r>
          </a:p>
          <a:p>
            <a:pPr algn="just">
              <a:spcBef>
                <a:spcPts val="600"/>
              </a:spcBef>
            </a:pPr>
            <a:r>
              <a:rPr lang="en-US" sz="1600" b="1" dirty="0">
                <a:ea typeface="+mn-lt"/>
                <a:cs typeface="+mn-lt"/>
              </a:rPr>
              <a:t>- Enable Instruction Register</a:t>
            </a:r>
            <a:r>
              <a:rPr lang="en-US" sz="1600" dirty="0">
                <a:ea typeface="+mn-lt"/>
                <a:cs typeface="+mn-lt"/>
              </a:rPr>
              <a:t>: to read the instruction from the BUS, which now holds the extern instruction.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63B98-4157-9C05-3B7E-A9C31A449622}"/>
              </a:ext>
            </a:extLst>
          </p:cNvPr>
          <p:cNvSpPr txBox="1"/>
          <p:nvPr/>
        </p:nvSpPr>
        <p:spPr>
          <a:xfrm>
            <a:off x="3744928" y="1195779"/>
            <a:ext cx="47021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ADDI, SUBI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8A5FF-B592-9595-14B9-5461451879F0}"/>
              </a:ext>
            </a:extLst>
          </p:cNvPr>
          <p:cNvSpPr txBox="1"/>
          <p:nvPr/>
        </p:nvSpPr>
        <p:spPr>
          <a:xfrm>
            <a:off x="5109818" y="3779670"/>
            <a:ext cx="19265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Rx, Ry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00_XX_YY_0010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2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Immediate Instructions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F0F696-8A4C-7837-5CC6-21448CA2A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53032"/>
              </p:ext>
            </p:extLst>
          </p:nvPr>
        </p:nvGraphicFramePr>
        <p:xfrm>
          <a:off x="483079" y="1573681"/>
          <a:ext cx="11171209" cy="22736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988">
                  <a:extLst>
                    <a:ext uri="{9D8B030D-6E8A-4147-A177-3AD203B41FA5}">
                      <a16:colId xmlns:a16="http://schemas.microsoft.com/office/drawing/2014/main" val="841333494"/>
                    </a:ext>
                  </a:extLst>
                </a:gridCol>
                <a:gridCol w="1308695">
                  <a:extLst>
                    <a:ext uri="{9D8B030D-6E8A-4147-A177-3AD203B41FA5}">
                      <a16:colId xmlns:a16="http://schemas.microsoft.com/office/drawing/2014/main" val="2206205199"/>
                    </a:ext>
                  </a:extLst>
                </a:gridCol>
                <a:gridCol w="1948699">
                  <a:extLst>
                    <a:ext uri="{9D8B030D-6E8A-4147-A177-3AD203B41FA5}">
                      <a16:colId xmlns:a16="http://schemas.microsoft.com/office/drawing/2014/main" val="3900556624"/>
                    </a:ext>
                  </a:extLst>
                </a:gridCol>
                <a:gridCol w="1275742">
                  <a:extLst>
                    <a:ext uri="{9D8B030D-6E8A-4147-A177-3AD203B41FA5}">
                      <a16:colId xmlns:a16="http://schemas.microsoft.com/office/drawing/2014/main" val="2141858289"/>
                    </a:ext>
                  </a:extLst>
                </a:gridCol>
                <a:gridCol w="935544">
                  <a:extLst>
                    <a:ext uri="{9D8B030D-6E8A-4147-A177-3AD203B41FA5}">
                      <a16:colId xmlns:a16="http://schemas.microsoft.com/office/drawing/2014/main" val="410994380"/>
                    </a:ext>
                  </a:extLst>
                </a:gridCol>
                <a:gridCol w="1054614">
                  <a:extLst>
                    <a:ext uri="{9D8B030D-6E8A-4147-A177-3AD203B41FA5}">
                      <a16:colId xmlns:a16="http://schemas.microsoft.com/office/drawing/2014/main" val="1035764601"/>
                    </a:ext>
                  </a:extLst>
                </a:gridCol>
                <a:gridCol w="2109227">
                  <a:extLst>
                    <a:ext uri="{9D8B030D-6E8A-4147-A177-3AD203B41FA5}">
                      <a16:colId xmlns:a16="http://schemas.microsoft.com/office/drawing/2014/main" val="2711999787"/>
                    </a:ext>
                  </a:extLst>
                </a:gridCol>
                <a:gridCol w="1207700">
                  <a:extLst>
                    <a:ext uri="{9D8B030D-6E8A-4147-A177-3AD203B41FA5}">
                      <a16:colId xmlns:a16="http://schemas.microsoft.com/office/drawing/2014/main" val="3902226804"/>
                    </a:ext>
                  </a:extLst>
                </a:gridCol>
              </a:tblGrid>
              <a:tr h="50903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Function &amp; 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T0=00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T1=01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T2=10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T3=11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6889"/>
                  </a:ext>
                </a:extLst>
              </a:tr>
              <a:tr h="8823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1" dirty="0"/>
                        <a:t>ADDI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addi</a:t>
                      </a:r>
                      <a:r>
                        <a:rPr lang="en-US" sz="1200" dirty="0"/>
                        <a:t> Rx, 6’bIIIIII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10_XX_IIIIII</a:t>
                      </a:r>
                      <a:endParaRPr lang="en-US" sz="12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Add immediate value (</a:t>
                      </a:r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IIIIII</a:t>
                      </a:r>
                      <a:r>
                        <a:rPr lang="en-US" sz="1200" dirty="0"/>
                        <a:t>) to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Rx ← [[Rx]+ 10’b0000IIIIII]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200" b="0" dirty="0" err="1"/>
                        <a:t>Extrn</a:t>
                      </a:r>
                      <a:r>
                        <a:rPr lang="en-US" sz="1200" b="0" dirty="0"/>
                        <a:t> = 1</a:t>
                      </a: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200" b="0" dirty="0" err="1"/>
                        <a:t>enIR</a:t>
                      </a:r>
                      <a:r>
                        <a:rPr lang="en-US" sz="1200" b="0" dirty="0"/>
                        <a:t> = 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Rout = Rx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ENR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Ain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IMM[5:0] = INST[5:0]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IMM[9:6] = 4’b0000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ALUcont</a:t>
                      </a:r>
                      <a:r>
                        <a:rPr lang="en-US" sz="1200" dirty="0"/>
                        <a:t> = 4b’0010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Gout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Rin = Rx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enRin</a:t>
                      </a:r>
                      <a:r>
                        <a:rPr lang="en-US" sz="1200" dirty="0"/>
                        <a:t>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Clr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94045"/>
                  </a:ext>
                </a:extLst>
              </a:tr>
              <a:tr h="8823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1" dirty="0"/>
                        <a:t>SUBI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subi</a:t>
                      </a:r>
                      <a:r>
                        <a:rPr lang="en-US" sz="1200" dirty="0"/>
                        <a:t> Rx, 6’bIIIIII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11_XX_IIIIII</a:t>
                      </a:r>
                      <a:endParaRPr lang="en-US" sz="12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Subtracts immediate value (</a:t>
                      </a:r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IIIIII</a:t>
                      </a:r>
                      <a:r>
                        <a:rPr lang="en-US" sz="1200" dirty="0"/>
                        <a:t>) from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Rx ← [[Rx] - 10’b0000IIIIII]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IMM[5:0] = INST[5:0]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IMM[9:6] = 4’b0000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ALUcont</a:t>
                      </a:r>
                      <a:r>
                        <a:rPr lang="en-US" sz="1200" dirty="0"/>
                        <a:t> = 4b’0010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03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36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7D3F3159-D834-F1E6-5232-0C4484DE1BBD}"/>
              </a:ext>
            </a:extLst>
          </p:cNvPr>
          <p:cNvGrpSpPr/>
          <p:nvPr/>
        </p:nvGrpSpPr>
        <p:grpSpPr>
          <a:xfrm>
            <a:off x="4408743" y="2426107"/>
            <a:ext cx="3374514" cy="3074347"/>
            <a:chOff x="4406922" y="1835575"/>
            <a:chExt cx="3374514" cy="3074347"/>
          </a:xfrm>
        </p:grpSpPr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9B736D34-F90C-A6F3-1229-13D94357D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2" name="Freeform 74">
              <a:extLst>
                <a:ext uri="{FF2B5EF4-FFF2-40B4-BE49-F238E27FC236}">
                  <a16:creationId xmlns:a16="http://schemas.microsoft.com/office/drawing/2014/main" id="{8BDF7A8D-EFA1-F3C9-D28D-ADA27573A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E5E928B-BC0A-CE70-4FC9-FD3EE1B30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4AE554F1-7C99-3762-0508-3B7FF4519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4D4ED2D8-D8B4-33C1-E0DB-8D8A004CC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RAM Instructions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543D9F-D8F0-AC0C-DC4C-3172B4F0E382}"/>
              </a:ext>
            </a:extLst>
          </p:cNvPr>
          <p:cNvSpPr txBox="1"/>
          <p:nvPr/>
        </p:nvSpPr>
        <p:spPr>
          <a:xfrm rot="18000000">
            <a:off x="4445640" y="3044278"/>
            <a:ext cx="1669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77B1FC-2403-08DD-CF7D-72336F0E0C4B}"/>
              </a:ext>
            </a:extLst>
          </p:cNvPr>
          <p:cNvSpPr txBox="1"/>
          <p:nvPr/>
        </p:nvSpPr>
        <p:spPr>
          <a:xfrm rot="3600000">
            <a:off x="5968061" y="3096042"/>
            <a:ext cx="1842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10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433F64-4AB2-ED60-9F5C-EC297AFAFBC2}"/>
              </a:ext>
            </a:extLst>
          </p:cNvPr>
          <p:cNvSpPr txBox="1"/>
          <p:nvPr/>
        </p:nvSpPr>
        <p:spPr>
          <a:xfrm>
            <a:off x="5222763" y="4648284"/>
            <a:ext cx="163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00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DCEC11-9C93-756F-1660-4729FAB4B01D}"/>
              </a:ext>
            </a:extLst>
          </p:cNvPr>
          <p:cNvSpPr txBox="1"/>
          <p:nvPr/>
        </p:nvSpPr>
        <p:spPr>
          <a:xfrm>
            <a:off x="402263" y="1407891"/>
            <a:ext cx="3793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T01: 1</a:t>
            </a:r>
            <a:r>
              <a:rPr lang="en-US" altLang="ko-KR" sz="2400" baseline="30000" dirty="0">
                <a:cs typeface="Arial" pitchFamily="34" charset="0"/>
              </a:rPr>
              <a:t>st</a:t>
            </a:r>
            <a:r>
              <a:rPr lang="en-US" altLang="ko-KR" sz="2400" dirty="0">
                <a:cs typeface="Arial" pitchFamily="34" charset="0"/>
              </a:rPr>
              <a:t>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CA3A6-0E40-66AF-EF34-1EB9C918FB51}"/>
              </a:ext>
            </a:extLst>
          </p:cNvPr>
          <p:cNvSpPr txBox="1"/>
          <p:nvPr/>
        </p:nvSpPr>
        <p:spPr>
          <a:xfrm>
            <a:off x="511834" y="1840914"/>
            <a:ext cx="3871414" cy="12772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800" b="1" dirty="0">
                <a:ea typeface="+mn-lt"/>
                <a:cs typeface="+mn-lt"/>
              </a:rPr>
              <a:t>- Enable Extern</a:t>
            </a:r>
            <a:r>
              <a:rPr lang="en-US" sz="1800" dirty="0">
                <a:ea typeface="+mn-lt"/>
                <a:cs typeface="+mn-lt"/>
              </a:rPr>
              <a:t>: get instruction from the switches into the BUS</a:t>
            </a:r>
          </a:p>
          <a:p>
            <a:pPr algn="just">
              <a:spcBef>
                <a:spcPts val="600"/>
              </a:spcBef>
            </a:pPr>
            <a:r>
              <a:rPr lang="en-US" sz="1800" b="1" dirty="0">
                <a:ea typeface="+mn-lt"/>
                <a:cs typeface="+mn-lt"/>
              </a:rPr>
              <a:t>- Enable IR: </a:t>
            </a:r>
            <a:r>
              <a:rPr lang="en-US" sz="1800" dirty="0">
                <a:ea typeface="+mn-lt"/>
                <a:cs typeface="+mn-lt"/>
              </a:rPr>
              <a:t>store instruction in Instruction Register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F49559-613D-5106-DE79-A92155C01300}"/>
              </a:ext>
            </a:extLst>
          </p:cNvPr>
          <p:cNvSpPr txBox="1"/>
          <p:nvPr/>
        </p:nvSpPr>
        <p:spPr>
          <a:xfrm>
            <a:off x="7995051" y="1438669"/>
            <a:ext cx="36851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cs typeface="Arial" pitchFamily="34" charset="0"/>
              </a:rPr>
              <a:t>T 10: 2</a:t>
            </a:r>
            <a:r>
              <a:rPr lang="en-US" altLang="ko-KR" sz="2400" baseline="30000" dirty="0">
                <a:cs typeface="Arial" pitchFamily="34" charset="0"/>
              </a:rPr>
              <a:t>nd</a:t>
            </a:r>
            <a:r>
              <a:rPr lang="en-US" altLang="ko-KR" sz="2400" dirty="0">
                <a:cs typeface="Arial" pitchFamily="34" charset="0"/>
              </a:rPr>
              <a:t>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CC925C-CB0F-5C1F-9FBC-1D58FC362C93}"/>
              </a:ext>
            </a:extLst>
          </p:cNvPr>
          <p:cNvSpPr txBox="1"/>
          <p:nvPr/>
        </p:nvSpPr>
        <p:spPr>
          <a:xfrm>
            <a:off x="7783257" y="1840914"/>
            <a:ext cx="3998040" cy="21082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Enable Extern: </a:t>
            </a:r>
            <a:r>
              <a:rPr lang="en-US" dirty="0">
                <a:ea typeface="+mn-lt"/>
                <a:cs typeface="+mn-lt"/>
              </a:rPr>
              <a:t>for reading the instruction into the BUS, then activate 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Enable Instruction Register</a:t>
            </a:r>
            <a:r>
              <a:rPr lang="en-US" dirty="0">
                <a:ea typeface="+mn-lt"/>
                <a:cs typeface="+mn-lt"/>
              </a:rPr>
              <a:t>: to read the instruction from the BUS, which now holds the extern instruction.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BAE58E-8ADA-E2CE-5309-928576FCAB32}"/>
              </a:ext>
            </a:extLst>
          </p:cNvPr>
          <p:cNvSpPr txBox="1"/>
          <p:nvPr/>
        </p:nvSpPr>
        <p:spPr>
          <a:xfrm>
            <a:off x="4056320" y="5564930"/>
            <a:ext cx="37933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cs typeface="Arial" pitchFamily="34" charset="0"/>
              </a:rPr>
              <a:t>T00: 0</a:t>
            </a:r>
            <a:r>
              <a:rPr lang="en-US" altLang="ko-KR" sz="2000" baseline="30000" dirty="0">
                <a:cs typeface="Arial" pitchFamily="34" charset="0"/>
              </a:rPr>
              <a:t>th</a:t>
            </a:r>
            <a:endParaRPr lang="ko-KR" altLang="en-US" sz="2000" dirty="0"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FCCE34-219F-074D-C715-D353D2ECFD17}"/>
              </a:ext>
            </a:extLst>
          </p:cNvPr>
          <p:cNvSpPr txBox="1"/>
          <p:nvPr/>
        </p:nvSpPr>
        <p:spPr>
          <a:xfrm>
            <a:off x="4058112" y="5936398"/>
            <a:ext cx="372514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-Enable Extern</a:t>
            </a:r>
            <a:endParaRPr lang="en-US" sz="1600" dirty="0">
              <a:ea typeface="+mn-lt"/>
              <a:cs typeface="+mn-lt"/>
            </a:endParaRPr>
          </a:p>
          <a:p>
            <a:pPr algn="ctr"/>
            <a:r>
              <a:rPr lang="en-US" sz="1600" b="1" dirty="0">
                <a:ea typeface="+mn-lt"/>
                <a:cs typeface="+mn-lt"/>
              </a:rPr>
              <a:t>-Enable Instruction Register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075F8-634A-C263-8F45-F334902F155E}"/>
              </a:ext>
            </a:extLst>
          </p:cNvPr>
          <p:cNvSpPr txBox="1"/>
          <p:nvPr/>
        </p:nvSpPr>
        <p:spPr>
          <a:xfrm>
            <a:off x="3744928" y="1195779"/>
            <a:ext cx="47021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STR, LDR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7CC51-3197-CE8F-C71F-0EAD3C151181}"/>
              </a:ext>
            </a:extLst>
          </p:cNvPr>
          <p:cNvSpPr txBox="1"/>
          <p:nvPr/>
        </p:nvSpPr>
        <p:spPr>
          <a:xfrm>
            <a:off x="5109818" y="3779670"/>
            <a:ext cx="19265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ADD Rx, Ry</a:t>
            </a:r>
          </a:p>
          <a:p>
            <a:pPr algn="ctr"/>
            <a:r>
              <a:rPr lang="en-US" altLang="ko-KR" sz="1400" b="1" dirty="0">
                <a:cs typeface="Arial" pitchFamily="34" charset="0"/>
              </a:rPr>
              <a:t>00_XX_YY_0010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RAM Instructions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F0F696-8A4C-7837-5CC6-21448CA2A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43772"/>
              </p:ext>
            </p:extLst>
          </p:nvPr>
        </p:nvGraphicFramePr>
        <p:xfrm>
          <a:off x="483079" y="1573681"/>
          <a:ext cx="11171209" cy="22736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988">
                  <a:extLst>
                    <a:ext uri="{9D8B030D-6E8A-4147-A177-3AD203B41FA5}">
                      <a16:colId xmlns:a16="http://schemas.microsoft.com/office/drawing/2014/main" val="841333494"/>
                    </a:ext>
                  </a:extLst>
                </a:gridCol>
                <a:gridCol w="1343201">
                  <a:extLst>
                    <a:ext uri="{9D8B030D-6E8A-4147-A177-3AD203B41FA5}">
                      <a16:colId xmlns:a16="http://schemas.microsoft.com/office/drawing/2014/main" val="2206205199"/>
                    </a:ext>
                  </a:extLst>
                </a:gridCol>
                <a:gridCol w="1914193">
                  <a:extLst>
                    <a:ext uri="{9D8B030D-6E8A-4147-A177-3AD203B41FA5}">
                      <a16:colId xmlns:a16="http://schemas.microsoft.com/office/drawing/2014/main" val="3900556624"/>
                    </a:ext>
                  </a:extLst>
                </a:gridCol>
                <a:gridCol w="1275742">
                  <a:extLst>
                    <a:ext uri="{9D8B030D-6E8A-4147-A177-3AD203B41FA5}">
                      <a16:colId xmlns:a16="http://schemas.microsoft.com/office/drawing/2014/main" val="2141858289"/>
                    </a:ext>
                  </a:extLst>
                </a:gridCol>
                <a:gridCol w="935544">
                  <a:extLst>
                    <a:ext uri="{9D8B030D-6E8A-4147-A177-3AD203B41FA5}">
                      <a16:colId xmlns:a16="http://schemas.microsoft.com/office/drawing/2014/main" val="410994380"/>
                    </a:ext>
                  </a:extLst>
                </a:gridCol>
                <a:gridCol w="1054614">
                  <a:extLst>
                    <a:ext uri="{9D8B030D-6E8A-4147-A177-3AD203B41FA5}">
                      <a16:colId xmlns:a16="http://schemas.microsoft.com/office/drawing/2014/main" val="1035764601"/>
                    </a:ext>
                  </a:extLst>
                </a:gridCol>
                <a:gridCol w="2109227">
                  <a:extLst>
                    <a:ext uri="{9D8B030D-6E8A-4147-A177-3AD203B41FA5}">
                      <a16:colId xmlns:a16="http://schemas.microsoft.com/office/drawing/2014/main" val="2711999787"/>
                    </a:ext>
                  </a:extLst>
                </a:gridCol>
                <a:gridCol w="1207700">
                  <a:extLst>
                    <a:ext uri="{9D8B030D-6E8A-4147-A177-3AD203B41FA5}">
                      <a16:colId xmlns:a16="http://schemas.microsoft.com/office/drawing/2014/main" val="3902226804"/>
                    </a:ext>
                  </a:extLst>
                </a:gridCol>
              </a:tblGrid>
              <a:tr h="50903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Function &amp; Mnemonic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T0=00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T1=01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T2=10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>
                          <a:latin typeface="+mn-lt"/>
                        </a:rPr>
                        <a:t>T3=11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6889"/>
                  </a:ext>
                </a:extLst>
              </a:tr>
              <a:tr h="8823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1" dirty="0"/>
                        <a:t>ADDI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addi</a:t>
                      </a:r>
                      <a:r>
                        <a:rPr lang="en-US" sz="1200" dirty="0"/>
                        <a:t> Rx, 6’bIIIIII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10_XX_IIIIII</a:t>
                      </a:r>
                      <a:endParaRPr lang="en-US" sz="12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Add immediate value (</a:t>
                      </a:r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IIIIII</a:t>
                      </a:r>
                      <a:r>
                        <a:rPr lang="en-US" sz="1200" dirty="0"/>
                        <a:t>) to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Rx ← [[Rx]+ 10’b0000IIIIII]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200" b="0" dirty="0" err="1"/>
                        <a:t>Extrn</a:t>
                      </a:r>
                      <a:r>
                        <a:rPr lang="en-US" sz="1200" b="0" dirty="0"/>
                        <a:t> = 1</a:t>
                      </a: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200" b="0" dirty="0" err="1"/>
                        <a:t>enIR</a:t>
                      </a:r>
                      <a:r>
                        <a:rPr lang="en-US" sz="1200" b="0" dirty="0"/>
                        <a:t> = 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Rout = Rx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ENR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Ain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IMM[5:0] = INST[5:0]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IMM[9:6] = 4’b0000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ALUcont</a:t>
                      </a:r>
                      <a:r>
                        <a:rPr lang="en-US" sz="1200" dirty="0"/>
                        <a:t> = 4b’0010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Gout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Rin = Rx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enRin</a:t>
                      </a:r>
                      <a:r>
                        <a:rPr lang="en-US" sz="1200" dirty="0"/>
                        <a:t>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Clr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94045"/>
                  </a:ext>
                </a:extLst>
              </a:tr>
              <a:tr h="8823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1" dirty="0"/>
                        <a:t>SUBI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subi</a:t>
                      </a:r>
                      <a:r>
                        <a:rPr lang="en-US" sz="1200" dirty="0"/>
                        <a:t> Rx, 6’bIIIIII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11_XX_IIIIII</a:t>
                      </a:r>
                      <a:endParaRPr lang="en-US" sz="12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Subtracts immediate value (</a:t>
                      </a:r>
                      <a:r>
                        <a:rPr lang="en-US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IIIIII</a:t>
                      </a:r>
                      <a:r>
                        <a:rPr lang="en-US" sz="1200" dirty="0"/>
                        <a:t>) from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Rx ← [[Rx] - 10’b0000IIIIII]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IMM[5:0] = INST[5:0]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IMM[9:6] = 4’b0000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ALUcont</a:t>
                      </a:r>
                      <a:r>
                        <a:rPr lang="en-US" sz="1200" dirty="0"/>
                        <a:t> = 4b’0010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03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38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EBB3F-28BC-0512-563F-20AD7C6926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D4529F-300E-42FF-BE74-2A6F62C842ED}"/>
              </a:ext>
            </a:extLst>
          </p:cNvPr>
          <p:cNvSpPr txBox="1"/>
          <p:nvPr/>
        </p:nvSpPr>
        <p:spPr>
          <a:xfrm>
            <a:off x="1739661" y="2321005"/>
            <a:ext cx="8712679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3984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BF0303-B2B8-B9AE-F816-13D466259406}"/>
              </a:ext>
            </a:extLst>
          </p:cNvPr>
          <p:cNvSpPr/>
          <p:nvPr/>
        </p:nvSpPr>
        <p:spPr>
          <a:xfrm>
            <a:off x="-207034" y="-198408"/>
            <a:ext cx="12715336" cy="1713764"/>
          </a:xfrm>
          <a:prstGeom prst="roundRect">
            <a:avLst>
              <a:gd name="adj" fmla="val 64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5684341" y="140358"/>
            <a:ext cx="5927763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Debounces the peek and clock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Adds a tristate buffer to external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Receives input from external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Splices data for the peek operation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534839" y="315702"/>
            <a:ext cx="5210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Input Logic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657A81E8-276D-5664-E970-74CAF69A9A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r="184"/>
          <a:stretch/>
        </p:blipFill>
        <p:spPr>
          <a:xfrm>
            <a:off x="1589243" y="1997014"/>
            <a:ext cx="3129714" cy="3017520"/>
          </a:xfr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0E8E837-81E8-0F29-B753-359D9BE434E1}"/>
              </a:ext>
            </a:extLst>
          </p:cNvPr>
          <p:cNvSpPr/>
          <p:nvPr/>
        </p:nvSpPr>
        <p:spPr>
          <a:xfrm>
            <a:off x="6029870" y="1674674"/>
            <a:ext cx="5849581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Peek_key</a:t>
            </a:r>
            <a:r>
              <a:rPr lang="en-US" altLang="ko-KR" b="1" dirty="0"/>
              <a:t>:</a:t>
            </a:r>
            <a:r>
              <a:rPr lang="en-US" altLang="ko-KR" dirty="0"/>
              <a:t> Lets user view the registers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50MHZ: </a:t>
            </a:r>
            <a:r>
              <a:rPr lang="en-US" altLang="ko-KR" dirty="0"/>
              <a:t>Internal clock of the DE10 Lite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RawCLK</a:t>
            </a:r>
            <a:r>
              <a:rPr lang="en-US" altLang="ko-KR" b="1" dirty="0"/>
              <a:t>: </a:t>
            </a:r>
            <a:r>
              <a:rPr lang="en-US" altLang="ko-KR" dirty="0"/>
              <a:t>Clock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RawData</a:t>
            </a:r>
            <a:r>
              <a:rPr lang="en-US" altLang="ko-KR" b="1" dirty="0"/>
              <a:t>: </a:t>
            </a:r>
            <a:r>
              <a:rPr lang="en-US" altLang="ko-KR" dirty="0"/>
              <a:t>Data from the switches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Extrn_Enable</a:t>
            </a:r>
            <a:r>
              <a:rPr lang="en-US" altLang="ko-KR" b="1" dirty="0"/>
              <a:t>: </a:t>
            </a:r>
            <a:r>
              <a:rPr lang="en-US" altLang="ko-KR" dirty="0"/>
              <a:t>Lets data write to bus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5243088-B090-52D3-44AA-3FD25BC2CECD}"/>
              </a:ext>
            </a:extLst>
          </p:cNvPr>
          <p:cNvSpPr/>
          <p:nvPr/>
        </p:nvSpPr>
        <p:spPr>
          <a:xfrm>
            <a:off x="6029869" y="3901468"/>
            <a:ext cx="5849580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dirty="0"/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PEEKb</a:t>
            </a:r>
            <a:r>
              <a:rPr lang="en-US" altLang="ko-KR" b="1" dirty="0"/>
              <a:t>: </a:t>
            </a:r>
            <a:r>
              <a:rPr lang="en-US" altLang="ko-KR" dirty="0"/>
              <a:t>Peek signal after debounced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CLKb</a:t>
            </a:r>
            <a:r>
              <a:rPr lang="en-US" altLang="ko-KR" b="1" dirty="0"/>
              <a:t>: </a:t>
            </a:r>
            <a:r>
              <a:rPr lang="en-US" altLang="ko-KR" dirty="0"/>
              <a:t>Clean clock signal after debounced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data2bit: </a:t>
            </a:r>
            <a:r>
              <a:rPr lang="en-US" altLang="ko-KR" dirty="0"/>
              <a:t>To select register to peek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databus</a:t>
            </a:r>
            <a:r>
              <a:rPr lang="en-US" altLang="ko-KR" b="1" dirty="0"/>
              <a:t>: </a:t>
            </a:r>
            <a:r>
              <a:rPr lang="en-US" altLang="ko-KR" dirty="0"/>
              <a:t>Data to be written onto the bus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A7F39-E925-F08B-489C-AF4FEB661AE5}"/>
              </a:ext>
            </a:extLst>
          </p:cNvPr>
          <p:cNvCxnSpPr/>
          <p:nvPr/>
        </p:nvCxnSpPr>
        <p:spPr>
          <a:xfrm>
            <a:off x="6141543" y="3689314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0">
            <a:extLst>
              <a:ext uri="{FF2B5EF4-FFF2-40B4-BE49-F238E27FC236}">
                <a16:creationId xmlns:a16="http://schemas.microsoft.com/office/drawing/2014/main" id="{263C4EF3-B996-6271-A67C-B86DE4D05325}"/>
              </a:ext>
            </a:extLst>
          </p:cNvPr>
          <p:cNvSpPr/>
          <p:nvPr/>
        </p:nvSpPr>
        <p:spPr>
          <a:xfrm>
            <a:off x="6029869" y="5829448"/>
            <a:ext cx="5903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Debouncer</a:t>
            </a:r>
            <a:r>
              <a:rPr lang="en-US" altLang="ko-KR" b="1" dirty="0"/>
              <a:t>: </a:t>
            </a:r>
            <a:r>
              <a:rPr lang="en-US" altLang="ko-KR" dirty="0"/>
              <a:t>Cleans noisy signals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A9F6C1-FC02-F877-9D8F-451168F69AC6}"/>
              </a:ext>
            </a:extLst>
          </p:cNvPr>
          <p:cNvCxnSpPr/>
          <p:nvPr/>
        </p:nvCxnSpPr>
        <p:spPr>
          <a:xfrm>
            <a:off x="6141543" y="5771071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09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7718C3-6FA6-DF44-1CBF-B96D4C1848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57034" y="599025"/>
            <a:ext cx="420985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Introduction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457033" y="1525562"/>
            <a:ext cx="5400841" cy="2047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BitBlaster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is a 10 bit processor designed and  implemented on the DE-10 Lite</a:t>
            </a:r>
          </a:p>
          <a:p>
            <a:pPr>
              <a:spcBef>
                <a:spcPts val="600"/>
              </a:spcBef>
            </a:pP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Features: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Input: 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Uses binary switches to input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Performs bitwise manipulations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BF0303-B2B8-B9AE-F816-13D466259406}"/>
              </a:ext>
            </a:extLst>
          </p:cNvPr>
          <p:cNvSpPr/>
          <p:nvPr/>
        </p:nvSpPr>
        <p:spPr>
          <a:xfrm>
            <a:off x="-207034" y="-198408"/>
            <a:ext cx="13008634" cy="1713764"/>
          </a:xfrm>
          <a:prstGeom prst="roundRect">
            <a:avLst>
              <a:gd name="adj" fmla="val 64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5684342" y="278857"/>
            <a:ext cx="5452366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Provides Timesteps for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Synchronous clearing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Neg-edge triggered counting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534839" y="315702"/>
            <a:ext cx="5210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Counter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909145E-4C80-8AED-CAE1-5159493E2DA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" r="-420" b="220"/>
          <a:stretch/>
        </p:blipFill>
        <p:spPr>
          <a:xfrm>
            <a:off x="1628088" y="1997014"/>
            <a:ext cx="3030176" cy="3017520"/>
          </a:xfr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0E8E837-81E8-0F29-B753-359D9BE434E1}"/>
              </a:ext>
            </a:extLst>
          </p:cNvPr>
          <p:cNvSpPr/>
          <p:nvPr/>
        </p:nvSpPr>
        <p:spPr>
          <a:xfrm>
            <a:off x="6029870" y="1765791"/>
            <a:ext cx="5323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CLR:</a:t>
            </a:r>
            <a:r>
              <a:rPr lang="en-US" altLang="ko-KR" dirty="0"/>
              <a:t> clear signal to reset counter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CLKb</a:t>
            </a:r>
            <a:r>
              <a:rPr lang="en-US" altLang="ko-KR" b="1" dirty="0"/>
              <a:t>: </a:t>
            </a:r>
            <a:r>
              <a:rPr lang="en-US" altLang="ko-KR" dirty="0"/>
              <a:t>debounced clock signal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5243088-B090-52D3-44AA-3FD25BC2CECD}"/>
              </a:ext>
            </a:extLst>
          </p:cNvPr>
          <p:cNvSpPr/>
          <p:nvPr/>
        </p:nvSpPr>
        <p:spPr>
          <a:xfrm>
            <a:off x="6029869" y="3639041"/>
            <a:ext cx="5323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CNT: </a:t>
            </a:r>
            <a:r>
              <a:rPr lang="en-US" altLang="ko-KR" dirty="0"/>
              <a:t>2bit counter value of current count</a:t>
            </a:r>
            <a:br>
              <a:rPr lang="en-US" altLang="ko-KR" dirty="0"/>
            </a:br>
            <a:r>
              <a:rPr lang="en-US" altLang="ko-KR" dirty="0"/>
              <a:t>This is fed into the controller to help it keep track of the timesteps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A7F39-E925-F08B-489C-AF4FEB661AE5}"/>
              </a:ext>
            </a:extLst>
          </p:cNvPr>
          <p:cNvCxnSpPr/>
          <p:nvPr/>
        </p:nvCxnSpPr>
        <p:spPr>
          <a:xfrm>
            <a:off x="6141543" y="3429000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0">
            <a:extLst>
              <a:ext uri="{FF2B5EF4-FFF2-40B4-BE49-F238E27FC236}">
                <a16:creationId xmlns:a16="http://schemas.microsoft.com/office/drawing/2014/main" id="{4A4CCC08-0BA2-4104-1C24-5F5B25AB57BD}"/>
              </a:ext>
            </a:extLst>
          </p:cNvPr>
          <p:cNvSpPr/>
          <p:nvPr/>
        </p:nvSpPr>
        <p:spPr>
          <a:xfrm>
            <a:off x="6029869" y="5468722"/>
            <a:ext cx="5903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Address Register: </a:t>
            </a:r>
            <a:r>
              <a:rPr lang="en-US" altLang="ko-KR" dirty="0"/>
              <a:t>Saves memory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1024x10</a:t>
            </a:r>
            <a:r>
              <a:rPr lang="en-US" altLang="ko-KR" dirty="0"/>
              <a:t>: 10 bit Memory array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56256B-BB9A-E66A-6D6C-D4000318DAA5}"/>
              </a:ext>
            </a:extLst>
          </p:cNvPr>
          <p:cNvCxnSpPr/>
          <p:nvPr/>
        </p:nvCxnSpPr>
        <p:spPr>
          <a:xfrm>
            <a:off x="6141543" y="5410345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BF0303-B2B8-B9AE-F816-13D466259406}"/>
              </a:ext>
            </a:extLst>
          </p:cNvPr>
          <p:cNvSpPr/>
          <p:nvPr/>
        </p:nvSpPr>
        <p:spPr>
          <a:xfrm>
            <a:off x="-207034" y="-198408"/>
            <a:ext cx="12715336" cy="1713764"/>
          </a:xfrm>
          <a:prstGeom prst="roundRect">
            <a:avLst>
              <a:gd name="adj" fmla="val 64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5684342" y="417356"/>
            <a:ext cx="608121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Stores the Instruction during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Provides the instruction to the controller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104503" y="273753"/>
            <a:ext cx="57183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Instruction Register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0219DBC-8443-931E-0C86-DC3FB9AA99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" b="220"/>
          <a:stretch/>
        </p:blipFill>
        <p:spPr/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0E8E837-81E8-0F29-B753-359D9BE434E1}"/>
              </a:ext>
            </a:extLst>
          </p:cNvPr>
          <p:cNvSpPr/>
          <p:nvPr/>
        </p:nvSpPr>
        <p:spPr>
          <a:xfrm>
            <a:off x="6029870" y="1765791"/>
            <a:ext cx="59454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D:</a:t>
            </a:r>
            <a:r>
              <a:rPr lang="en-US" altLang="ko-KR" dirty="0"/>
              <a:t> Data gotten from the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CLKb</a:t>
            </a:r>
            <a:r>
              <a:rPr lang="en-US" altLang="ko-KR" b="1" dirty="0"/>
              <a:t>: </a:t>
            </a:r>
            <a:r>
              <a:rPr lang="en-US" altLang="ko-KR" dirty="0"/>
              <a:t>Debounced clock (neg triggered)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EN: </a:t>
            </a:r>
            <a:r>
              <a:rPr lang="en-US" altLang="ko-KR" dirty="0"/>
              <a:t>Enable signal to allow the register to save inputs</a:t>
            </a:r>
          </a:p>
          <a:p>
            <a:endParaRPr lang="en-US" altLang="ko-KR" dirty="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5243088-B090-52D3-44AA-3FD25BC2CECD}"/>
              </a:ext>
            </a:extLst>
          </p:cNvPr>
          <p:cNvSpPr/>
          <p:nvPr/>
        </p:nvSpPr>
        <p:spPr>
          <a:xfrm>
            <a:off x="6029869" y="4003566"/>
            <a:ext cx="5840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Q: </a:t>
            </a:r>
            <a:r>
              <a:rPr lang="en-US" altLang="ko-KR" dirty="0"/>
              <a:t>Saved instruction to be sent to the controller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A7F39-E925-F08B-489C-AF4FEB661AE5}"/>
              </a:ext>
            </a:extLst>
          </p:cNvPr>
          <p:cNvCxnSpPr/>
          <p:nvPr/>
        </p:nvCxnSpPr>
        <p:spPr>
          <a:xfrm>
            <a:off x="6141543" y="3735464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0">
            <a:extLst>
              <a:ext uri="{FF2B5EF4-FFF2-40B4-BE49-F238E27FC236}">
                <a16:creationId xmlns:a16="http://schemas.microsoft.com/office/drawing/2014/main" id="{8B1EE9EB-7BAF-67DA-4F2A-E7CB0E61EEF9}"/>
              </a:ext>
            </a:extLst>
          </p:cNvPr>
          <p:cNvSpPr/>
          <p:nvPr/>
        </p:nvSpPr>
        <p:spPr>
          <a:xfrm>
            <a:off x="6029869" y="5468722"/>
            <a:ext cx="5903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Register: </a:t>
            </a:r>
            <a:r>
              <a:rPr lang="en-US" altLang="ko-KR" dirty="0"/>
              <a:t>Saves the actual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3D479E-4A9F-0D42-61B3-41780F791F25}"/>
              </a:ext>
            </a:extLst>
          </p:cNvPr>
          <p:cNvCxnSpPr/>
          <p:nvPr/>
        </p:nvCxnSpPr>
        <p:spPr>
          <a:xfrm>
            <a:off x="6141543" y="5410345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24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BF0303-B2B8-B9AE-F816-13D466259406}"/>
              </a:ext>
            </a:extLst>
          </p:cNvPr>
          <p:cNvSpPr/>
          <p:nvPr/>
        </p:nvSpPr>
        <p:spPr>
          <a:xfrm>
            <a:off x="-207034" y="-198408"/>
            <a:ext cx="12715336" cy="1713764"/>
          </a:xfrm>
          <a:prstGeom prst="roundRect">
            <a:avLst>
              <a:gd name="adj" fmla="val 64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5684342" y="278857"/>
            <a:ext cx="5452366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Data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Reading &amp; Writing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Intermediate Storage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534839" y="315702"/>
            <a:ext cx="5210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Register File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Placeholder 3" descr="A diagram of a computer system">
            <a:extLst>
              <a:ext uri="{FF2B5EF4-FFF2-40B4-BE49-F238E27FC236}">
                <a16:creationId xmlns:a16="http://schemas.microsoft.com/office/drawing/2014/main" id="{8FAED8F3-AF56-43EA-6295-CA9870690B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>
          <a:xfrm>
            <a:off x="1544611" y="1997014"/>
            <a:ext cx="3218978" cy="3017520"/>
          </a:xfr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0E8E837-81E8-0F29-B753-359D9BE434E1}"/>
              </a:ext>
            </a:extLst>
          </p:cNvPr>
          <p:cNvSpPr/>
          <p:nvPr/>
        </p:nvSpPr>
        <p:spPr>
          <a:xfrm>
            <a:off x="6029870" y="1593912"/>
            <a:ext cx="57365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D</a:t>
            </a:r>
            <a:r>
              <a:rPr lang="en-US" altLang="ko-KR" dirty="0"/>
              <a:t>: Common 10-bit input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ENW:</a:t>
            </a:r>
            <a:r>
              <a:rPr lang="en-US" altLang="ko-KR" dirty="0"/>
              <a:t> Enable writing to registers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ENR0:</a:t>
            </a:r>
            <a:r>
              <a:rPr lang="en-US" altLang="ko-KR" dirty="0"/>
              <a:t> Enables Q0 output write to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ENR1:</a:t>
            </a:r>
            <a:r>
              <a:rPr lang="en-US" altLang="ko-KR" dirty="0"/>
              <a:t> Enables Q1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CLKb</a:t>
            </a:r>
            <a:r>
              <a:rPr lang="en-US" altLang="ko-KR" b="1" dirty="0"/>
              <a:t>: </a:t>
            </a:r>
            <a:r>
              <a:rPr lang="en-US" altLang="ko-KR" dirty="0"/>
              <a:t>Neg triggered clock for registers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WRA:</a:t>
            </a:r>
            <a:r>
              <a:rPr lang="en-US" altLang="ko-KR" dirty="0"/>
              <a:t> Selects register to write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RDA0:</a:t>
            </a:r>
            <a:r>
              <a:rPr lang="en-US" altLang="ko-KR" dirty="0"/>
              <a:t> Selects register to read 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RDA1:</a:t>
            </a:r>
            <a:r>
              <a:rPr lang="en-US" altLang="ko-KR" dirty="0"/>
              <a:t> Selects register to peek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5243088-B090-52D3-44AA-3FD25BC2CECD}"/>
              </a:ext>
            </a:extLst>
          </p:cNvPr>
          <p:cNvSpPr/>
          <p:nvPr/>
        </p:nvSpPr>
        <p:spPr>
          <a:xfrm>
            <a:off x="6029869" y="4494084"/>
            <a:ext cx="5323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Q0: </a:t>
            </a:r>
            <a:r>
              <a:rPr lang="en-US" altLang="ko-KR" dirty="0"/>
              <a:t>Retrieved data from the register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Q1:</a:t>
            </a:r>
            <a:r>
              <a:rPr lang="en-US" altLang="ko-KR" dirty="0"/>
              <a:t> Data from the peeked register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A7F39-E925-F08B-489C-AF4FEB661AE5}"/>
              </a:ext>
            </a:extLst>
          </p:cNvPr>
          <p:cNvCxnSpPr/>
          <p:nvPr/>
        </p:nvCxnSpPr>
        <p:spPr>
          <a:xfrm>
            <a:off x="6141543" y="4296198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0">
            <a:extLst>
              <a:ext uri="{FF2B5EF4-FFF2-40B4-BE49-F238E27FC236}">
                <a16:creationId xmlns:a16="http://schemas.microsoft.com/office/drawing/2014/main" id="{A4EC76F7-6AA3-7C8B-59C3-45B4449B4EA1}"/>
              </a:ext>
            </a:extLst>
          </p:cNvPr>
          <p:cNvSpPr/>
          <p:nvPr/>
        </p:nvSpPr>
        <p:spPr>
          <a:xfrm>
            <a:off x="6029869" y="5856980"/>
            <a:ext cx="5903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4 Registers: </a:t>
            </a:r>
            <a:r>
              <a:rPr lang="en-US" altLang="ko-KR" dirty="0"/>
              <a:t>Saves 10bit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10443C-8AA9-3A99-0625-EF223C41EECC}"/>
              </a:ext>
            </a:extLst>
          </p:cNvPr>
          <p:cNvCxnSpPr/>
          <p:nvPr/>
        </p:nvCxnSpPr>
        <p:spPr>
          <a:xfrm>
            <a:off x="6141543" y="5794621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18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BF0303-B2B8-B9AE-F816-13D466259406}"/>
              </a:ext>
            </a:extLst>
          </p:cNvPr>
          <p:cNvSpPr/>
          <p:nvPr/>
        </p:nvSpPr>
        <p:spPr>
          <a:xfrm>
            <a:off x="-207034" y="-198408"/>
            <a:ext cx="12715336" cy="1713764"/>
          </a:xfrm>
          <a:prstGeom prst="roundRect">
            <a:avLst>
              <a:gd name="adj" fmla="val 64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5684342" y="278857"/>
            <a:ext cx="5840908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Provides a human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Displays current data on the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Lets users peek into register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534839" y="315702"/>
            <a:ext cx="5210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Output Logic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Placeholder 7" descr="A diagram of a bus&#10;&#10;Description automatically generated">
            <a:extLst>
              <a:ext uri="{FF2B5EF4-FFF2-40B4-BE49-F238E27FC236}">
                <a16:creationId xmlns:a16="http://schemas.microsoft.com/office/drawing/2014/main" id="{90ADE8CE-C485-FAB6-4363-D587FB42D5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/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0E8E837-81E8-0F29-B753-359D9BE434E1}"/>
              </a:ext>
            </a:extLst>
          </p:cNvPr>
          <p:cNvSpPr/>
          <p:nvPr/>
        </p:nvSpPr>
        <p:spPr>
          <a:xfrm>
            <a:off x="5952777" y="1584555"/>
            <a:ext cx="53230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BUS:</a:t>
            </a:r>
            <a:r>
              <a:rPr lang="en-US" altLang="ko-KR" dirty="0"/>
              <a:t> Data from the shared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PEEKb</a:t>
            </a:r>
            <a:r>
              <a:rPr lang="en-US" altLang="ko-KR" b="1" dirty="0"/>
              <a:t>: </a:t>
            </a:r>
            <a:r>
              <a:rPr lang="en-US" altLang="ko-KR" dirty="0"/>
              <a:t>Input from user to peek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REG: </a:t>
            </a:r>
            <a:r>
              <a:rPr lang="en-US" altLang="ko-KR" dirty="0"/>
              <a:t>Data peeked from register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TIME: </a:t>
            </a:r>
            <a:r>
              <a:rPr lang="en-US" altLang="ko-KR" dirty="0"/>
              <a:t>Current timestep from counter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DONE: </a:t>
            </a:r>
            <a:r>
              <a:rPr lang="en-US" altLang="ko-KR" dirty="0"/>
              <a:t>Clear signal from controller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A7F39-E925-F08B-489C-AF4FEB661AE5}"/>
              </a:ext>
            </a:extLst>
          </p:cNvPr>
          <p:cNvCxnSpPr/>
          <p:nvPr/>
        </p:nvCxnSpPr>
        <p:spPr>
          <a:xfrm>
            <a:off x="6064450" y="3397257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10">
            <a:extLst>
              <a:ext uri="{FF2B5EF4-FFF2-40B4-BE49-F238E27FC236}">
                <a16:creationId xmlns:a16="http://schemas.microsoft.com/office/drawing/2014/main" id="{0D7457D1-F44F-627F-DE8E-8886A290777D}"/>
              </a:ext>
            </a:extLst>
          </p:cNvPr>
          <p:cNvSpPr/>
          <p:nvPr/>
        </p:nvSpPr>
        <p:spPr>
          <a:xfrm>
            <a:off x="5952776" y="5503405"/>
            <a:ext cx="5903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Converter Function: </a:t>
            </a:r>
            <a:r>
              <a:rPr lang="en-US" altLang="ko-KR" dirty="0"/>
              <a:t>converts data to hex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Mux function</a:t>
            </a:r>
            <a:r>
              <a:rPr lang="en-US" altLang="ko-KR" dirty="0"/>
              <a:t>: Converts 4’b time to 7’b display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01217E-A396-2CA0-5767-F87C62513D7D}"/>
              </a:ext>
            </a:extLst>
          </p:cNvPr>
          <p:cNvCxnSpPr/>
          <p:nvPr/>
        </p:nvCxnSpPr>
        <p:spPr>
          <a:xfrm>
            <a:off x="6064450" y="5391875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Rectangle 10">
            <a:extLst>
              <a:ext uri="{FF2B5EF4-FFF2-40B4-BE49-F238E27FC236}">
                <a16:creationId xmlns:a16="http://schemas.microsoft.com/office/drawing/2014/main" id="{97FECADE-E0D7-6A73-97E8-0888D470425A}"/>
              </a:ext>
            </a:extLst>
          </p:cNvPr>
          <p:cNvSpPr/>
          <p:nvPr/>
        </p:nvSpPr>
        <p:spPr>
          <a:xfrm>
            <a:off x="5952777" y="3526020"/>
            <a:ext cx="60201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LED_B:</a:t>
            </a:r>
            <a:r>
              <a:rPr lang="en-US" altLang="ko-KR" dirty="0"/>
              <a:t> Array of LEDs showing data on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DHEX#: </a:t>
            </a:r>
            <a:r>
              <a:rPr lang="en-US" altLang="ko-KR" dirty="0"/>
              <a:t>7 segment hex displays *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Shows data on bus or register in peek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THEX: </a:t>
            </a:r>
            <a:r>
              <a:rPr lang="en-US" altLang="ko-KR" dirty="0"/>
              <a:t>7 seg display showing current timestep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LED D: </a:t>
            </a:r>
            <a:r>
              <a:rPr lang="en-US" altLang="ko-KR" dirty="0"/>
              <a:t>shows that the operation is done</a:t>
            </a:r>
          </a:p>
        </p:txBody>
      </p:sp>
    </p:spTree>
    <p:extLst>
      <p:ext uri="{BB962C8B-B14F-4D97-AF65-F5344CB8AC3E}">
        <p14:creationId xmlns:p14="http://schemas.microsoft.com/office/powerpoint/2010/main" val="314153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BF0303-B2B8-B9AE-F816-13D466259406}"/>
              </a:ext>
            </a:extLst>
          </p:cNvPr>
          <p:cNvSpPr/>
          <p:nvPr/>
        </p:nvSpPr>
        <p:spPr>
          <a:xfrm>
            <a:off x="-207034" y="-198408"/>
            <a:ext cx="12715336" cy="1713764"/>
          </a:xfrm>
          <a:prstGeom prst="roundRect">
            <a:avLst>
              <a:gd name="adj" fmla="val 64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5684342" y="386579"/>
            <a:ext cx="5452366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Executes arithmetic </a:t>
            </a:r>
            <a:r>
              <a:rPr lang="en-US" altLang="ko-KR" sz="2000" b="1" dirty="0" err="1">
                <a:solidFill>
                  <a:schemeClr val="bg1"/>
                </a:solidFill>
              </a:rPr>
              <a:t>perations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Stores data temporary in G register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534839" y="315702"/>
            <a:ext cx="5210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Multi-stage ALU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1A11B9E-36FF-EC7A-9E02-D8D443C6D7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 b="332"/>
          <a:stretch/>
        </p:blipFill>
        <p:spPr/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0E8E837-81E8-0F29-B753-359D9BE434E1}"/>
              </a:ext>
            </a:extLst>
          </p:cNvPr>
          <p:cNvSpPr/>
          <p:nvPr/>
        </p:nvSpPr>
        <p:spPr>
          <a:xfrm>
            <a:off x="6029869" y="1606828"/>
            <a:ext cx="590346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CLKb</a:t>
            </a:r>
            <a:r>
              <a:rPr lang="en-US" altLang="ko-KR" sz="2000" b="1" dirty="0"/>
              <a:t>:</a:t>
            </a:r>
            <a:r>
              <a:rPr lang="en-US" altLang="ko-KR" sz="2000" dirty="0"/>
              <a:t> Clock for neg triggered registers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Ain: </a:t>
            </a:r>
            <a:r>
              <a:rPr lang="en-US" altLang="ko-KR" sz="2000" dirty="0"/>
              <a:t>Enable for the A register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OP: </a:t>
            </a:r>
            <a:r>
              <a:rPr lang="en-US" altLang="ko-KR" sz="2000" dirty="0"/>
              <a:t>Data from the shared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FN: </a:t>
            </a:r>
            <a:r>
              <a:rPr lang="en-US" altLang="ko-KR" sz="2000" dirty="0"/>
              <a:t>Arithmetic instruction from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Gin: </a:t>
            </a:r>
            <a:r>
              <a:rPr lang="en-US" altLang="ko-KR" sz="2000" dirty="0"/>
              <a:t>Enable write to G register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Gout: </a:t>
            </a:r>
            <a:r>
              <a:rPr lang="en-US" altLang="ko-KR" sz="2000" dirty="0"/>
              <a:t>Enable read from G register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5243088-B090-52D3-44AA-3FD25BC2CECD}"/>
              </a:ext>
            </a:extLst>
          </p:cNvPr>
          <p:cNvSpPr/>
          <p:nvPr/>
        </p:nvSpPr>
        <p:spPr>
          <a:xfrm>
            <a:off x="6029869" y="4030946"/>
            <a:ext cx="53230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RES: </a:t>
            </a:r>
            <a:r>
              <a:rPr lang="en-US" altLang="ko-KR" sz="2000" dirty="0"/>
              <a:t>Calculated result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A7F39-E925-F08B-489C-AF4FEB661AE5}"/>
              </a:ext>
            </a:extLst>
          </p:cNvPr>
          <p:cNvCxnSpPr/>
          <p:nvPr/>
        </p:nvCxnSpPr>
        <p:spPr>
          <a:xfrm>
            <a:off x="6141543" y="3942271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0">
            <a:extLst>
              <a:ext uri="{FF2B5EF4-FFF2-40B4-BE49-F238E27FC236}">
                <a16:creationId xmlns:a16="http://schemas.microsoft.com/office/drawing/2014/main" id="{668B8B4F-C4E3-6F35-48A7-BC64A4F2F933}"/>
              </a:ext>
            </a:extLst>
          </p:cNvPr>
          <p:cNvSpPr/>
          <p:nvPr/>
        </p:nvSpPr>
        <p:spPr>
          <a:xfrm>
            <a:off x="6029869" y="4916181"/>
            <a:ext cx="59034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A Register: </a:t>
            </a:r>
            <a:r>
              <a:rPr lang="en-US" altLang="ko-KR" sz="2000" dirty="0"/>
              <a:t>Saves memory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ALU:</a:t>
            </a:r>
            <a:r>
              <a:rPr lang="en-US" altLang="ko-KR" sz="2000" dirty="0"/>
              <a:t> Performs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G Register:</a:t>
            </a:r>
            <a:r>
              <a:rPr lang="en-US" altLang="ko-KR" sz="2000" dirty="0"/>
              <a:t> Saves result from ALU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7F27-BBF1-6869-A13C-429949F67E67}"/>
              </a:ext>
            </a:extLst>
          </p:cNvPr>
          <p:cNvCxnSpPr/>
          <p:nvPr/>
        </p:nvCxnSpPr>
        <p:spPr>
          <a:xfrm>
            <a:off x="6141543" y="4857804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0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BF0303-B2B8-B9AE-F816-13D466259406}"/>
              </a:ext>
            </a:extLst>
          </p:cNvPr>
          <p:cNvSpPr/>
          <p:nvPr/>
        </p:nvSpPr>
        <p:spPr>
          <a:xfrm>
            <a:off x="-207034" y="-198408"/>
            <a:ext cx="12715336" cy="1713764"/>
          </a:xfrm>
          <a:prstGeom prst="roundRect">
            <a:avLst>
              <a:gd name="adj" fmla="val 64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5684342" y="540467"/>
            <a:ext cx="545236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Stores data from the registers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534839" y="315702"/>
            <a:ext cx="5210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SDRAM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00D6DE47-EC52-037A-BA21-B7089E12BD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" b="265"/>
          <a:stretch>
            <a:fillRect/>
          </a:stretch>
        </p:blipFill>
        <p:spPr/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0E8E837-81E8-0F29-B753-359D9BE434E1}"/>
              </a:ext>
            </a:extLst>
          </p:cNvPr>
          <p:cNvSpPr/>
          <p:nvPr/>
        </p:nvSpPr>
        <p:spPr>
          <a:xfrm>
            <a:off x="6029870" y="1765791"/>
            <a:ext cx="57021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address:</a:t>
            </a:r>
            <a:r>
              <a:rPr lang="en-US" altLang="ko-KR" sz="2000" dirty="0"/>
              <a:t> Memory address to be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EN_Address</a:t>
            </a:r>
            <a:r>
              <a:rPr lang="en-US" altLang="ko-KR" sz="2000" b="1" dirty="0"/>
              <a:t>: </a:t>
            </a:r>
            <a:r>
              <a:rPr lang="en-US" altLang="ko-KR" sz="2000" dirty="0"/>
              <a:t>Lets Address Register 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CLKb</a:t>
            </a:r>
            <a:r>
              <a:rPr lang="en-US" altLang="ko-KR" sz="2000" b="1" dirty="0"/>
              <a:t>: </a:t>
            </a:r>
            <a:r>
              <a:rPr lang="en-US" altLang="ko-KR" sz="2000" dirty="0"/>
              <a:t>Negative edge triggered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EN_write</a:t>
            </a:r>
            <a:r>
              <a:rPr lang="en-US" altLang="ko-KR" sz="2000" b="1" dirty="0"/>
              <a:t>: </a:t>
            </a:r>
            <a:r>
              <a:rPr lang="en-US" altLang="ko-KR" sz="2000" dirty="0"/>
              <a:t>Allows write to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data_in</a:t>
            </a:r>
            <a:r>
              <a:rPr lang="en-US" altLang="ko-KR" sz="2000" b="1" dirty="0"/>
              <a:t>: </a:t>
            </a:r>
            <a:r>
              <a:rPr lang="en-US" altLang="ko-KR" sz="2000" dirty="0"/>
              <a:t>Data to be saved into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EN_read</a:t>
            </a:r>
            <a:r>
              <a:rPr lang="en-US" altLang="ko-KR" sz="2000" b="1" dirty="0"/>
              <a:t>: </a:t>
            </a:r>
            <a:r>
              <a:rPr lang="en-US" altLang="ko-KR" sz="2000" dirty="0"/>
              <a:t>Allows bus to read from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5243088-B090-52D3-44AA-3FD25BC2CECD}"/>
              </a:ext>
            </a:extLst>
          </p:cNvPr>
          <p:cNvSpPr/>
          <p:nvPr/>
        </p:nvSpPr>
        <p:spPr>
          <a:xfrm>
            <a:off x="6029869" y="4320336"/>
            <a:ext cx="53230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data_out</a:t>
            </a:r>
            <a:r>
              <a:rPr lang="en-US" altLang="ko-KR" sz="2000" b="1" dirty="0"/>
              <a:t>: </a:t>
            </a:r>
            <a:r>
              <a:rPr lang="en-US" altLang="ko-KR" sz="2000" dirty="0"/>
              <a:t>Data from ram to be sent back into the bus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A7F39-E925-F08B-489C-AF4FEB661AE5}"/>
              </a:ext>
            </a:extLst>
          </p:cNvPr>
          <p:cNvCxnSpPr/>
          <p:nvPr/>
        </p:nvCxnSpPr>
        <p:spPr>
          <a:xfrm>
            <a:off x="6141543" y="4197959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0">
            <a:extLst>
              <a:ext uri="{FF2B5EF4-FFF2-40B4-BE49-F238E27FC236}">
                <a16:creationId xmlns:a16="http://schemas.microsoft.com/office/drawing/2014/main" id="{4740E732-864E-F782-EA51-41AE8BD783B3}"/>
              </a:ext>
            </a:extLst>
          </p:cNvPr>
          <p:cNvSpPr/>
          <p:nvPr/>
        </p:nvSpPr>
        <p:spPr>
          <a:xfrm>
            <a:off x="6029869" y="5468722"/>
            <a:ext cx="59034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Address Register: </a:t>
            </a:r>
            <a:r>
              <a:rPr lang="en-US" altLang="ko-KR" sz="2000" dirty="0"/>
              <a:t>Saves memory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1024x10</a:t>
            </a:r>
            <a:r>
              <a:rPr lang="en-US" altLang="ko-KR" sz="2000" dirty="0"/>
              <a:t>: 10 bit Memory array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D49618-364A-89FA-3B6D-6D72DE51223A}"/>
              </a:ext>
            </a:extLst>
          </p:cNvPr>
          <p:cNvCxnSpPr/>
          <p:nvPr/>
        </p:nvCxnSpPr>
        <p:spPr>
          <a:xfrm>
            <a:off x="6141543" y="5410345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6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8CF10F-48AF-42B9-A0B3-BE85BC1D817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433DD-1F75-EC35-2163-54C0F739CC6A}"/>
              </a:ext>
            </a:extLst>
          </p:cNvPr>
          <p:cNvSpPr txBox="1"/>
          <p:nvPr/>
        </p:nvSpPr>
        <p:spPr>
          <a:xfrm>
            <a:off x="762000" y="2321005"/>
            <a:ext cx="10668000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09985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Managed Components</a:t>
            </a:r>
          </a:p>
        </p:txBody>
      </p:sp>
      <p:grpSp>
        <p:nvGrpSpPr>
          <p:cNvPr id="33" name="Graphic 175">
            <a:extLst>
              <a:ext uri="{FF2B5EF4-FFF2-40B4-BE49-F238E27FC236}">
                <a16:creationId xmlns:a16="http://schemas.microsoft.com/office/drawing/2014/main" id="{2DED12EF-3941-44D5-94EF-BFC5E724C0DB}"/>
              </a:ext>
            </a:extLst>
          </p:cNvPr>
          <p:cNvGrpSpPr/>
          <p:nvPr/>
        </p:nvGrpSpPr>
        <p:grpSpPr>
          <a:xfrm>
            <a:off x="5138605" y="3134510"/>
            <a:ext cx="1644980" cy="1675652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07EE0-74CD-496B-878D-F8095029E03D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175">
              <a:extLst>
                <a:ext uri="{FF2B5EF4-FFF2-40B4-BE49-F238E27FC236}">
                  <a16:creationId xmlns:a16="http://schemas.microsoft.com/office/drawing/2014/main" id="{820D983C-FDBB-4FEE-8F8A-C723E1B564A7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991B48F-870D-474F-ABCE-22F7E42C92A0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65E7C69-65C9-422A-BF93-2DA7224CDD40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C6CE26-AF6A-49DA-8D3A-C727E7776DA9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829663-6951-4CC6-84F8-3B8DB0DCCB3E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0EA639-FC1C-479C-A810-F89A99738FA2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A84C237-2B63-43C5-91BE-BAD1DE0F0460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37F5C5C-1F14-4702-93DF-28CEDDD0D46C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E7E341B-FD9D-4E37-B2A0-C076E3FD08EB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BB60F6F-81E9-44AE-9052-AE1F82E2B22E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1513B1-A88C-4B90-9196-B9B068D2E72B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E51389-3AF0-4CB7-87AC-FECCF24BC70D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B867244-0AF8-4B30-8369-C37F2828659A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819463E-49C9-4241-A0D0-52A423A74A87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47B2C77-84D4-4B5A-A6E2-14D0F8FD3339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C6E4C11-C2B6-41DD-864F-DA386F9352B0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D3EFCCB-FC7B-4C95-9712-5BAD3A3057EC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700B1DB-0AAE-4A01-BA93-B9A0A7F54319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15349D0-08B3-4820-8314-D3A2D1B7B0BB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03879E9-EC3A-46CB-B3AC-035AF367A7B5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D3AF21E-84D1-4531-B479-76EA778366D2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38DC511-27BF-4994-93F2-B862C2F94F3E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272CED6-2B80-4721-87D2-A9DA41290C08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BD5F4A7-B26C-A121-9E8F-0E46912215C6}"/>
              </a:ext>
            </a:extLst>
          </p:cNvPr>
          <p:cNvSpPr txBox="1"/>
          <p:nvPr/>
        </p:nvSpPr>
        <p:spPr>
          <a:xfrm>
            <a:off x="511256" y="1362470"/>
            <a:ext cx="25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cs typeface="Arial" pitchFamily="34" charset="0"/>
              </a:rPr>
              <a:t>Register File</a:t>
            </a:r>
            <a:endParaRPr lang="ko-KR" altLang="en-US" sz="2000" b="1" dirty="0">
              <a:latin typeface="+mj-lt"/>
              <a:cs typeface="Arial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C4F8A5-56FB-65B2-321C-3ED886693A04}"/>
              </a:ext>
            </a:extLst>
          </p:cNvPr>
          <p:cNvCxnSpPr>
            <a:cxnSpLocks/>
          </p:cNvCxnSpPr>
          <p:nvPr/>
        </p:nvCxnSpPr>
        <p:spPr>
          <a:xfrm>
            <a:off x="563939" y="2866530"/>
            <a:ext cx="332657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203E964-F0C3-E072-2F90-F2E8F85D02DF}"/>
              </a:ext>
            </a:extLst>
          </p:cNvPr>
          <p:cNvSpPr txBox="1"/>
          <p:nvPr/>
        </p:nvSpPr>
        <p:spPr>
          <a:xfrm>
            <a:off x="4847587" y="1880980"/>
            <a:ext cx="2496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55288F-D932-4E7C-F7DE-781BBE59241F}"/>
              </a:ext>
            </a:extLst>
          </p:cNvPr>
          <p:cNvSpPr txBox="1"/>
          <p:nvPr/>
        </p:nvSpPr>
        <p:spPr>
          <a:xfrm>
            <a:off x="4811195" y="1413301"/>
            <a:ext cx="25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Counter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C85C39-2715-7D01-E5A9-5258A4CFDF05}"/>
              </a:ext>
            </a:extLst>
          </p:cNvPr>
          <p:cNvSpPr txBox="1"/>
          <p:nvPr/>
        </p:nvSpPr>
        <p:spPr>
          <a:xfrm>
            <a:off x="4870520" y="5453551"/>
            <a:ext cx="2496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364A87-2327-74CA-B8AD-FF3244A93CC0}"/>
              </a:ext>
            </a:extLst>
          </p:cNvPr>
          <p:cNvSpPr txBox="1"/>
          <p:nvPr/>
        </p:nvSpPr>
        <p:spPr>
          <a:xfrm>
            <a:off x="4834128" y="4985872"/>
            <a:ext cx="25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Shared Bus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C3F05-FF22-B31F-84EF-EBABC3931C0E}"/>
              </a:ext>
            </a:extLst>
          </p:cNvPr>
          <p:cNvSpPr txBox="1"/>
          <p:nvPr/>
        </p:nvSpPr>
        <p:spPr>
          <a:xfrm>
            <a:off x="511256" y="1770768"/>
            <a:ext cx="3569037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ea typeface="+mn-lt"/>
                <a:cs typeface="+mn-lt"/>
              </a:rPr>
              <a:t>- Allows data to be written to or read from the register file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ea typeface="+mn-lt"/>
                <a:cs typeface="+mn-lt"/>
              </a:rPr>
              <a:t>- Picks which register to operate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C11CB-061A-F757-0599-D0BF56041660}"/>
              </a:ext>
            </a:extLst>
          </p:cNvPr>
          <p:cNvSpPr txBox="1"/>
          <p:nvPr/>
        </p:nvSpPr>
        <p:spPr>
          <a:xfrm>
            <a:off x="511256" y="3020702"/>
            <a:ext cx="25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cs typeface="Arial" pitchFamily="34" charset="0"/>
              </a:rPr>
              <a:t>Multi-stage ALU</a:t>
            </a:r>
            <a:endParaRPr lang="ko-KR" altLang="en-US" sz="2000" b="1" dirty="0">
              <a:latin typeface="+mj-lt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D18A2-E90E-2964-8004-9369D97F6DA3}"/>
              </a:ext>
            </a:extLst>
          </p:cNvPr>
          <p:cNvSpPr txBox="1"/>
          <p:nvPr/>
        </p:nvSpPr>
        <p:spPr>
          <a:xfrm>
            <a:off x="511256" y="3429000"/>
            <a:ext cx="356903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ea typeface="+mn-lt"/>
                <a:cs typeface="+mn-lt"/>
              </a:rPr>
              <a:t>- #####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5CB2BA-5C9C-EF42-BDCA-4F4F7B744ED0}"/>
              </a:ext>
            </a:extLst>
          </p:cNvPr>
          <p:cNvCxnSpPr>
            <a:cxnSpLocks/>
          </p:cNvCxnSpPr>
          <p:nvPr/>
        </p:nvCxnSpPr>
        <p:spPr>
          <a:xfrm>
            <a:off x="563939" y="4685138"/>
            <a:ext cx="325756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F2CDE2-D8E3-36FF-4D66-8F86C3787C02}"/>
              </a:ext>
            </a:extLst>
          </p:cNvPr>
          <p:cNvSpPr txBox="1"/>
          <p:nvPr/>
        </p:nvSpPr>
        <p:spPr>
          <a:xfrm>
            <a:off x="511256" y="4814116"/>
            <a:ext cx="25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cs typeface="Arial" pitchFamily="34" charset="0"/>
              </a:rPr>
              <a:t>SDRAM</a:t>
            </a:r>
            <a:endParaRPr lang="ko-KR" altLang="en-US" sz="2000" b="1" dirty="0">
              <a:latin typeface="+mj-lt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A5B40-1FD8-031A-42AD-548173A41B13}"/>
              </a:ext>
            </a:extLst>
          </p:cNvPr>
          <p:cNvSpPr txBox="1"/>
          <p:nvPr/>
        </p:nvSpPr>
        <p:spPr>
          <a:xfrm>
            <a:off x="511256" y="5222414"/>
            <a:ext cx="356903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ea typeface="+mn-lt"/>
                <a:cs typeface="+mn-lt"/>
              </a:rPr>
              <a:t>- #####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CA9546-140B-E186-3B65-7BF2FBD2A442}"/>
              </a:ext>
            </a:extLst>
          </p:cNvPr>
          <p:cNvSpPr txBox="1"/>
          <p:nvPr/>
        </p:nvSpPr>
        <p:spPr>
          <a:xfrm>
            <a:off x="8038875" y="1362470"/>
            <a:ext cx="25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cs typeface="Arial" pitchFamily="34" charset="0"/>
              </a:rPr>
              <a:t>Output Logic</a:t>
            </a:r>
            <a:endParaRPr lang="ko-KR" altLang="en-US" sz="2000" b="1" dirty="0">
              <a:latin typeface="+mj-lt"/>
              <a:cs typeface="Arial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807D01-3552-47FD-ED5B-D571D15F22C3}"/>
              </a:ext>
            </a:extLst>
          </p:cNvPr>
          <p:cNvCxnSpPr>
            <a:cxnSpLocks/>
          </p:cNvCxnSpPr>
          <p:nvPr/>
        </p:nvCxnSpPr>
        <p:spPr>
          <a:xfrm>
            <a:off x="8091558" y="2866530"/>
            <a:ext cx="302465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B64F68-BB20-8A28-2954-0CF9B1039A68}"/>
              </a:ext>
            </a:extLst>
          </p:cNvPr>
          <p:cNvSpPr txBox="1"/>
          <p:nvPr/>
        </p:nvSpPr>
        <p:spPr>
          <a:xfrm>
            <a:off x="8038875" y="1770768"/>
            <a:ext cx="356903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ea typeface="+mn-lt"/>
                <a:cs typeface="+mn-lt"/>
              </a:rPr>
              <a:t>-####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A9017-0C72-AEB3-D53D-5F30D67F3DDB}"/>
              </a:ext>
            </a:extLst>
          </p:cNvPr>
          <p:cNvSpPr txBox="1"/>
          <p:nvPr/>
        </p:nvSpPr>
        <p:spPr>
          <a:xfrm>
            <a:off x="8038875" y="3020702"/>
            <a:ext cx="25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cs typeface="Arial" pitchFamily="34" charset="0"/>
              </a:rPr>
              <a:t>Input Logic</a:t>
            </a:r>
            <a:endParaRPr lang="ko-KR" altLang="en-US" sz="2000" b="1" dirty="0">
              <a:latin typeface="+mj-lt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D34A6C-3AA5-4D3F-C02F-A53CAAD2DCBF}"/>
              </a:ext>
            </a:extLst>
          </p:cNvPr>
          <p:cNvSpPr txBox="1"/>
          <p:nvPr/>
        </p:nvSpPr>
        <p:spPr>
          <a:xfrm>
            <a:off x="8038875" y="3429000"/>
            <a:ext cx="356903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ea typeface="+mn-lt"/>
                <a:cs typeface="+mn-lt"/>
              </a:rPr>
              <a:t>- #####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04F285D-3E47-8AC9-225A-4F79F182D607}"/>
              </a:ext>
            </a:extLst>
          </p:cNvPr>
          <p:cNvCxnSpPr>
            <a:cxnSpLocks/>
          </p:cNvCxnSpPr>
          <p:nvPr/>
        </p:nvCxnSpPr>
        <p:spPr>
          <a:xfrm>
            <a:off x="8091558" y="4685138"/>
            <a:ext cx="302465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B2D897-B9F7-BF0D-07C8-8F0E2FD3E71B}"/>
              </a:ext>
            </a:extLst>
          </p:cNvPr>
          <p:cNvSpPr txBox="1"/>
          <p:nvPr/>
        </p:nvSpPr>
        <p:spPr>
          <a:xfrm>
            <a:off x="8038875" y="4814116"/>
            <a:ext cx="328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  <a:cs typeface="Arial" pitchFamily="34" charset="0"/>
              </a:rPr>
              <a:t>Instruction Register</a:t>
            </a:r>
            <a:endParaRPr lang="ko-KR" altLang="en-US" sz="2000" b="1" dirty="0">
              <a:latin typeface="+mj-lt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79469D-DE81-549C-DF6A-B60661F47115}"/>
              </a:ext>
            </a:extLst>
          </p:cNvPr>
          <p:cNvSpPr txBox="1"/>
          <p:nvPr/>
        </p:nvSpPr>
        <p:spPr>
          <a:xfrm>
            <a:off x="8038875" y="5222414"/>
            <a:ext cx="356903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ea typeface="+mn-lt"/>
                <a:cs typeface="+mn-lt"/>
              </a:rPr>
              <a:t>- #####</a:t>
            </a:r>
          </a:p>
        </p:txBody>
      </p:sp>
    </p:spTree>
    <p:extLst>
      <p:ext uri="{BB962C8B-B14F-4D97-AF65-F5344CB8AC3E}">
        <p14:creationId xmlns:p14="http://schemas.microsoft.com/office/powerpoint/2010/main" val="3409744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BF0303-B2B8-B9AE-F816-13D466259406}"/>
              </a:ext>
            </a:extLst>
          </p:cNvPr>
          <p:cNvSpPr/>
          <p:nvPr/>
        </p:nvSpPr>
        <p:spPr>
          <a:xfrm>
            <a:off x="-207034" y="-198408"/>
            <a:ext cx="12715336" cy="1713764"/>
          </a:xfrm>
          <a:prstGeom prst="roundRect">
            <a:avLst>
              <a:gd name="adj" fmla="val 64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5684342" y="232691"/>
            <a:ext cx="545236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Controls the other modules in the processor.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534839" y="315702"/>
            <a:ext cx="5210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Controller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47B4CF4-2DA4-BA59-937F-73B5D50C78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" b="55"/>
          <a:stretch>
            <a:fillRect/>
          </a:stretch>
        </p:blipFill>
        <p:spPr/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A0E8E837-81E8-0F29-B753-359D9BE434E1}"/>
              </a:ext>
            </a:extLst>
          </p:cNvPr>
          <p:cNvSpPr/>
          <p:nvPr/>
        </p:nvSpPr>
        <p:spPr>
          <a:xfrm>
            <a:off x="5986739" y="1631964"/>
            <a:ext cx="60902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INSTR:</a:t>
            </a:r>
            <a:r>
              <a:rPr lang="en-US" altLang="ko-KR" sz="2000" dirty="0"/>
              <a:t> Instruction from instruction register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T: </a:t>
            </a:r>
            <a:r>
              <a:rPr lang="en-US" altLang="ko-KR" sz="2000" dirty="0"/>
              <a:t>Timestep count from counter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A7F39-E925-F08B-489C-AF4FEB661AE5}"/>
              </a:ext>
            </a:extLst>
          </p:cNvPr>
          <p:cNvCxnSpPr>
            <a:cxnSpLocks/>
          </p:cNvCxnSpPr>
          <p:nvPr/>
        </p:nvCxnSpPr>
        <p:spPr>
          <a:xfrm>
            <a:off x="6098413" y="2725264"/>
            <a:ext cx="558175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Rectangle 10">
            <a:extLst>
              <a:ext uri="{FF2B5EF4-FFF2-40B4-BE49-F238E27FC236}">
                <a16:creationId xmlns:a16="http://schemas.microsoft.com/office/drawing/2014/main" id="{64A854C7-B4AC-00F8-095B-578B28271E89}"/>
              </a:ext>
            </a:extLst>
          </p:cNvPr>
          <p:cNvSpPr/>
          <p:nvPr/>
        </p:nvSpPr>
        <p:spPr>
          <a:xfrm>
            <a:off x="5986739" y="2997942"/>
            <a:ext cx="59034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Timestep Functions: </a:t>
            </a:r>
            <a:r>
              <a:rPr lang="en-US" altLang="ko-KR" sz="2000" dirty="0"/>
              <a:t>Enables the output of the controller depending on timestep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EBC36A7-3A90-8C15-4509-EA8E714F3A66}"/>
              </a:ext>
            </a:extLst>
          </p:cNvPr>
          <p:cNvCxnSpPr>
            <a:cxnSpLocks/>
          </p:cNvCxnSpPr>
          <p:nvPr/>
        </p:nvCxnSpPr>
        <p:spPr>
          <a:xfrm>
            <a:off x="6098413" y="4243513"/>
            <a:ext cx="558175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Rectangle 10">
            <a:extLst>
              <a:ext uri="{FF2B5EF4-FFF2-40B4-BE49-F238E27FC236}">
                <a16:creationId xmlns:a16="http://schemas.microsoft.com/office/drawing/2014/main" id="{D3CCC9F1-0776-0048-698C-2D608C0F8E62}"/>
              </a:ext>
            </a:extLst>
          </p:cNvPr>
          <p:cNvSpPr/>
          <p:nvPr/>
        </p:nvSpPr>
        <p:spPr>
          <a:xfrm>
            <a:off x="5986739" y="4438553"/>
            <a:ext cx="59034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Ext: </a:t>
            </a:r>
            <a:r>
              <a:rPr lang="en-US" altLang="ko-KR" sz="2000" dirty="0"/>
              <a:t>Enables the external data input in the input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IRin</a:t>
            </a:r>
            <a:r>
              <a:rPr lang="en-US" altLang="ko-KR" sz="2000" b="1" dirty="0"/>
              <a:t>: </a:t>
            </a:r>
            <a:r>
              <a:rPr lang="en-US" altLang="ko-KR" sz="2000" dirty="0"/>
              <a:t>Enables the instruction register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Clr</a:t>
            </a:r>
            <a:r>
              <a:rPr lang="en-US" altLang="ko-KR" sz="2000" b="1" dirty="0"/>
              <a:t>: </a:t>
            </a:r>
            <a:r>
              <a:rPr lang="en-US" altLang="ko-KR" sz="2000" dirty="0"/>
              <a:t>Sends a reset signal to the counter, and a done signal to the output logic</a:t>
            </a:r>
          </a:p>
        </p:txBody>
      </p:sp>
    </p:spTree>
    <p:extLst>
      <p:ext uri="{BB962C8B-B14F-4D97-AF65-F5344CB8AC3E}">
        <p14:creationId xmlns:p14="http://schemas.microsoft.com/office/powerpoint/2010/main" val="251507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BF0303-B2B8-B9AE-F816-13D466259406}"/>
              </a:ext>
            </a:extLst>
          </p:cNvPr>
          <p:cNvSpPr/>
          <p:nvPr/>
        </p:nvSpPr>
        <p:spPr>
          <a:xfrm>
            <a:off x="-207034" y="-198408"/>
            <a:ext cx="12715336" cy="1713764"/>
          </a:xfrm>
          <a:prstGeom prst="roundRect">
            <a:avLst>
              <a:gd name="adj" fmla="val 64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4994229" y="390383"/>
            <a:ext cx="5452366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OUTPUTS</a:t>
            </a: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534839" y="315702"/>
            <a:ext cx="52103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Controller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47B4CF4-2DA4-BA59-937F-73B5D50C78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" b="55"/>
          <a:stretch>
            <a:fillRect/>
          </a:stretch>
        </p:blipFill>
        <p:spPr/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64A854C7-B4AC-00F8-095B-578B28271E89}"/>
              </a:ext>
            </a:extLst>
          </p:cNvPr>
          <p:cNvSpPr/>
          <p:nvPr/>
        </p:nvSpPr>
        <p:spPr>
          <a:xfrm>
            <a:off x="6029869" y="2104147"/>
            <a:ext cx="59034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REGISTER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#: </a:t>
            </a:r>
            <a:r>
              <a:rPr lang="en-US" altLang="ko-KR" sz="2000" dirty="0"/>
              <a:t>###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#: </a:t>
            </a:r>
            <a:r>
              <a:rPr lang="en-US" altLang="ko-KR" sz="2000" dirty="0"/>
              <a:t>###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#: </a:t>
            </a:r>
            <a:r>
              <a:rPr lang="en-US" altLang="ko-KR" sz="2000" dirty="0"/>
              <a:t>###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#: </a:t>
            </a:r>
            <a:r>
              <a:rPr lang="en-US" altLang="ko-KR" sz="2000" dirty="0"/>
              <a:t>###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D69300-3F08-86A2-6322-48ED5D36D089}"/>
              </a:ext>
            </a:extLst>
          </p:cNvPr>
          <p:cNvCxnSpPr/>
          <p:nvPr/>
        </p:nvCxnSpPr>
        <p:spPr>
          <a:xfrm>
            <a:off x="6141543" y="2045770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 10">
            <a:extLst>
              <a:ext uri="{FF2B5EF4-FFF2-40B4-BE49-F238E27FC236}">
                <a16:creationId xmlns:a16="http://schemas.microsoft.com/office/drawing/2014/main" id="{2878294E-C6F2-CE6D-D2FC-AE405771FCF3}"/>
              </a:ext>
            </a:extLst>
          </p:cNvPr>
          <p:cNvSpPr/>
          <p:nvPr/>
        </p:nvSpPr>
        <p:spPr>
          <a:xfrm>
            <a:off x="6029869" y="3852116"/>
            <a:ext cx="59034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REGISTER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#: </a:t>
            </a:r>
            <a:r>
              <a:rPr lang="en-US" altLang="ko-KR" sz="2000" dirty="0"/>
              <a:t>###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#: </a:t>
            </a:r>
            <a:r>
              <a:rPr lang="en-US" altLang="ko-KR" sz="2000" dirty="0"/>
              <a:t>###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#: </a:t>
            </a:r>
            <a:r>
              <a:rPr lang="en-US" altLang="ko-KR" sz="2000" dirty="0"/>
              <a:t>###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#: </a:t>
            </a:r>
            <a:r>
              <a:rPr lang="en-US" altLang="ko-KR" sz="2000" dirty="0"/>
              <a:t>###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03578D-6B77-8237-C9FD-6D959C473611}"/>
              </a:ext>
            </a:extLst>
          </p:cNvPr>
          <p:cNvCxnSpPr/>
          <p:nvPr/>
        </p:nvCxnSpPr>
        <p:spPr>
          <a:xfrm>
            <a:off x="6141543" y="3793739"/>
            <a:ext cx="499516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4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875842" cy="958096"/>
            <a:chOff x="4753009" y="790578"/>
            <a:chExt cx="5875842" cy="9580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1B118-F505-4515-85EB-DF3A6D81B1CF}"/>
                </a:ext>
              </a:extLst>
            </p:cNvPr>
            <p:cNvGrpSpPr/>
            <p:nvPr/>
          </p:nvGrpSpPr>
          <p:grpSpPr>
            <a:xfrm>
              <a:off x="5946143" y="869517"/>
              <a:ext cx="4682708" cy="861774"/>
              <a:chOff x="6557473" y="1411926"/>
              <a:chExt cx="4766136" cy="86177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C279EB-25F2-4AAC-812A-C5EF117055F7}"/>
                  </a:ext>
                </a:extLst>
              </p:cNvPr>
              <p:cNvSpPr txBox="1"/>
              <p:nvPr/>
            </p:nvSpPr>
            <p:spPr>
              <a:xfrm>
                <a:off x="6557473" y="1750480"/>
                <a:ext cx="4766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Used for IoT devices like calculating microwave cook times based on variables like weight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0B0A2E-B69D-4686-9B34-E9CF61AD14C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kern="1200" dirty="0">
                    <a:solidFill>
                      <a:srgbClr val="FFFFFF"/>
                    </a:solidFill>
                    <a:effectLst/>
                    <a:latin typeface="Montserrat" panose="00000500000000000000" pitchFamily="50" charset="0"/>
                    <a:ea typeface="+mn-ea"/>
                    <a:cs typeface="Arial" panose="020B0604020202020204" pitchFamily="34" charset="0"/>
                  </a:rPr>
                  <a:t>Entry Level Embedded Systems</a:t>
                </a:r>
                <a:endParaRPr lang="en-US" dirty="0">
                  <a:effectLst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39D320-44C3-45A3-BB6D-400026F3020C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861774"/>
              <a:chOff x="6557475" y="1411926"/>
              <a:chExt cx="4507692" cy="86177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B1483-4729-4FCB-8A42-9C3435FD044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Developing low-complexity algorithms before</a:t>
                </a:r>
                <a:b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</a:b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implementing on advanced processors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4EDEA-EFF2-4A05-A482-92CFDD885C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Prototype Development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958096"/>
            <a:chOff x="5800477" y="3669744"/>
            <a:chExt cx="5595548" cy="95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FCB8E2-BFA8-4C4D-97A9-E20899D344C9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861774"/>
              <a:chOff x="6557475" y="1411926"/>
              <a:chExt cx="4507692" cy="86177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BC9CB-C0B8-4DE9-99B3-27BACBC4E04A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Helps students understand basic processor</a:t>
                </a:r>
                <a:b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</a:b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operations and digital logic design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AEF471-EEEB-40C9-97CC-790BB0C9B8B7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kern="1200" dirty="0">
                    <a:solidFill>
                      <a:srgbClr val="FFFFFF"/>
                    </a:solidFill>
                    <a:effectLst/>
                    <a:latin typeface="Montserrat" panose="00000500000000000000" pitchFamily="50" charset="0"/>
                    <a:ea typeface="+mn-ea"/>
                    <a:cs typeface="Arial" panose="020B0604020202020204" pitchFamily="34" charset="0"/>
                  </a:rPr>
                  <a:t>Educational Environment</a:t>
                </a:r>
                <a:endParaRPr lang="en-US" dirty="0">
                  <a:effectLst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968D29-C51E-4772-95A3-C35833739789}"/>
                </a:ext>
              </a:extLst>
            </p:cNvPr>
            <p:cNvGrpSpPr/>
            <p:nvPr/>
          </p:nvGrpSpPr>
          <p:grpSpPr>
            <a:xfrm>
              <a:off x="7490970" y="5188266"/>
              <a:ext cx="4428788" cy="861774"/>
              <a:chOff x="6557475" y="1411926"/>
              <a:chExt cx="4507692" cy="86177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7DAC5E-6F2D-4076-B60D-21553D5F40D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Applications that need a unique set of</a:t>
                </a:r>
                <a:b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</a:b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computational operations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3F3B3A-F7F3-4BF4-B2C0-3E0DDB19AB2D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Customizable Computing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626112" y="484796"/>
            <a:ext cx="389185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Real-World Applications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0D44AFD-83D1-446D-BD72-D495CCDC0259}"/>
              </a:ext>
            </a:extLst>
          </p:cNvPr>
          <p:cNvSpPr txBox="1"/>
          <p:nvPr/>
        </p:nvSpPr>
        <p:spPr>
          <a:xfrm>
            <a:off x="970089" y="259156"/>
            <a:ext cx="10120246" cy="83099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How the Controller works</a:t>
            </a:r>
            <a:endParaRPr lang="ko-KR" altLang="en-US" sz="5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92BF-8C43-8F7E-6369-AED3120C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97" y="3339324"/>
            <a:ext cx="4784513" cy="3074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0A787-7B32-CA63-B6E3-296D73ECF728}"/>
              </a:ext>
            </a:extLst>
          </p:cNvPr>
          <p:cNvSpPr txBox="1"/>
          <p:nvPr/>
        </p:nvSpPr>
        <p:spPr>
          <a:xfrm>
            <a:off x="6797886" y="1436258"/>
            <a:ext cx="44887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cs typeface="Arial" pitchFamily="34" charset="0"/>
              </a:rPr>
              <a:t>Nested if statements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245844-294C-E097-F4CF-70F1C9794FC5}"/>
              </a:ext>
            </a:extLst>
          </p:cNvPr>
          <p:cNvSpPr/>
          <p:nvPr/>
        </p:nvSpPr>
        <p:spPr>
          <a:xfrm>
            <a:off x="6797886" y="2075252"/>
            <a:ext cx="4784514" cy="43385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B510C-3B6C-A3B5-630B-BC8048EE7962}"/>
              </a:ext>
            </a:extLst>
          </p:cNvPr>
          <p:cNvSpPr txBox="1"/>
          <p:nvPr/>
        </p:nvSpPr>
        <p:spPr>
          <a:xfrm>
            <a:off x="6931698" y="2166861"/>
            <a:ext cx="4650702" cy="4016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#####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0110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#####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 (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#####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0110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#####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 (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#####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ko-KR" sz="17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0110</a:t>
            </a:r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7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#####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634EA-546A-DF36-81DA-5968C3BFE51A}"/>
              </a:ext>
            </a:extLst>
          </p:cNvPr>
          <p:cNvSpPr txBox="1"/>
          <p:nvPr/>
        </p:nvSpPr>
        <p:spPr>
          <a:xfrm>
            <a:off x="526395" y="1436257"/>
            <a:ext cx="448872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  <a:cs typeface="Arial" pitchFamily="34" charset="0"/>
              </a:rPr>
              <a:t>Default output disable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EDA82-8D8B-7EBE-2905-326846CAC19E}"/>
              </a:ext>
            </a:extLst>
          </p:cNvPr>
          <p:cNvSpPr txBox="1"/>
          <p:nvPr/>
        </p:nvSpPr>
        <p:spPr>
          <a:xfrm>
            <a:off x="526396" y="1933876"/>
            <a:ext cx="4784514" cy="14003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>
                <a:solidFill>
                  <a:schemeClr val="tx1"/>
                </a:solidFill>
                <a:cs typeface="Arial" pitchFamily="34" charset="0"/>
              </a:rPr>
              <a:t>All outputs are disabled by default at the start of each timestep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cs typeface="Arial" pitchFamily="34" charset="0"/>
              </a:rPr>
              <a:t>Ensure only the things we want enabled are doing so.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EBB3F-28BC-0512-563F-20AD7C6926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D4529F-300E-42FF-BE74-2A6F62C842ED}"/>
              </a:ext>
            </a:extLst>
          </p:cNvPr>
          <p:cNvSpPr txBox="1"/>
          <p:nvPr/>
        </p:nvSpPr>
        <p:spPr>
          <a:xfrm>
            <a:off x="589473" y="2321005"/>
            <a:ext cx="11013056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Shared Bus</a:t>
            </a:r>
          </a:p>
        </p:txBody>
      </p:sp>
    </p:spTree>
    <p:extLst>
      <p:ext uri="{BB962C8B-B14F-4D97-AF65-F5344CB8AC3E}">
        <p14:creationId xmlns:p14="http://schemas.microsoft.com/office/powerpoint/2010/main" val="93487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How the Bus works</a:t>
            </a:r>
          </a:p>
        </p:txBody>
      </p:sp>
    </p:spTree>
    <p:extLst>
      <p:ext uri="{BB962C8B-B14F-4D97-AF65-F5344CB8AC3E}">
        <p14:creationId xmlns:p14="http://schemas.microsoft.com/office/powerpoint/2010/main" val="352641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8017EF-1C33-45E0-845C-3637289462A0}"/>
              </a:ext>
            </a:extLst>
          </p:cNvPr>
          <p:cNvSpPr/>
          <p:nvPr/>
        </p:nvSpPr>
        <p:spPr>
          <a:xfrm>
            <a:off x="3487932" y="1467852"/>
            <a:ext cx="4104" cy="3922295"/>
          </a:xfrm>
          <a:custGeom>
            <a:avLst/>
            <a:gdLst>
              <a:gd name="connsiteX0" fmla="*/ 4105 w 4104"/>
              <a:gd name="connsiteY0" fmla="*/ 0 h 3922295"/>
              <a:gd name="connsiteX1" fmla="*/ 4105 w 4104"/>
              <a:gd name="connsiteY1" fmla="*/ 3922295 h 3922295"/>
              <a:gd name="connsiteX2" fmla="*/ 175 w 4104"/>
              <a:gd name="connsiteY2" fmla="*/ 3920330 h 3922295"/>
              <a:gd name="connsiteX3" fmla="*/ 175 w 4104"/>
              <a:gd name="connsiteY3" fmla="*/ 3904609 h 3922295"/>
              <a:gd name="connsiteX4" fmla="*/ 175 w 4104"/>
              <a:gd name="connsiteY4" fmla="*/ 17686 h 3922295"/>
              <a:gd name="connsiteX5" fmla="*/ 4105 w 4104"/>
              <a:gd name="connsiteY5" fmla="*/ 0 h 39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" h="3922295">
                <a:moveTo>
                  <a:pt x="4105" y="0"/>
                </a:moveTo>
                <a:cubicBezTo>
                  <a:pt x="4105" y="1307563"/>
                  <a:pt x="4105" y="2614732"/>
                  <a:pt x="4105" y="3922295"/>
                </a:cubicBezTo>
                <a:cubicBezTo>
                  <a:pt x="2926" y="3921509"/>
                  <a:pt x="568" y="3921116"/>
                  <a:pt x="175" y="3920330"/>
                </a:cubicBezTo>
                <a:cubicBezTo>
                  <a:pt x="-218" y="3915221"/>
                  <a:pt x="175" y="3909719"/>
                  <a:pt x="175" y="3904609"/>
                </a:cubicBezTo>
                <a:cubicBezTo>
                  <a:pt x="175" y="2608837"/>
                  <a:pt x="175" y="1313458"/>
                  <a:pt x="175" y="17686"/>
                </a:cubicBezTo>
                <a:cubicBezTo>
                  <a:pt x="568" y="11790"/>
                  <a:pt x="2926" y="5895"/>
                  <a:pt x="4105" y="0"/>
                </a:cubicBezTo>
                <a:close/>
              </a:path>
            </a:pathLst>
          </a:custGeom>
          <a:solidFill>
            <a:srgbClr val="FFFFFF"/>
          </a:solidFill>
          <a:ln w="3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4213484" y="1676414"/>
            <a:ext cx="3833058" cy="3372304"/>
            <a:chOff x="4075204" y="1700703"/>
            <a:chExt cx="3961307" cy="34851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764930" y="5799373"/>
            <a:ext cx="1371600" cy="523221"/>
            <a:chOff x="764930" y="5799373"/>
            <a:chExt cx="1371600" cy="523221"/>
          </a:xfrm>
          <a:solidFill>
            <a:schemeClr val="accent5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1028980" y="5799373"/>
              <a:ext cx="84350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3087565" y="5799373"/>
            <a:ext cx="1371600" cy="523221"/>
            <a:chOff x="2667000" y="5799373"/>
            <a:chExt cx="1371600" cy="52322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931050" y="5799373"/>
              <a:ext cx="8435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5410200" y="5799373"/>
            <a:ext cx="1371600" cy="523221"/>
            <a:chOff x="2667000" y="5799373"/>
            <a:chExt cx="1371600" cy="52322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931050" y="5799373"/>
              <a:ext cx="8435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7732835" y="5799373"/>
            <a:ext cx="1371600" cy="523221"/>
            <a:chOff x="2667000" y="5799373"/>
            <a:chExt cx="1371600" cy="523221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931050" y="5799373"/>
              <a:ext cx="8435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10055470" y="5799373"/>
            <a:ext cx="1371600" cy="523221"/>
            <a:chOff x="2667000" y="5799373"/>
            <a:chExt cx="1371600" cy="52322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931050" y="5799373"/>
              <a:ext cx="8435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  <a:stCxn id="26" idx="17"/>
            <a:endCxn id="117" idx="0"/>
          </p:cNvCxnSpPr>
          <p:nvPr/>
        </p:nvCxnSpPr>
        <p:spPr>
          <a:xfrm flipH="1">
            <a:off x="1450730" y="1951564"/>
            <a:ext cx="3831057" cy="3847809"/>
          </a:xfrm>
          <a:prstGeom prst="bentConnector4">
            <a:avLst>
              <a:gd name="adj1" fmla="val -338"/>
              <a:gd name="adj2" fmla="val -8736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  <a:stCxn id="17" idx="26"/>
            <a:endCxn id="120" idx="0"/>
          </p:cNvCxnSpPr>
          <p:nvPr/>
        </p:nvCxnSpPr>
        <p:spPr>
          <a:xfrm flipH="1">
            <a:off x="3773365" y="3840853"/>
            <a:ext cx="1307629" cy="1958520"/>
          </a:xfrm>
          <a:prstGeom prst="bentConnector4">
            <a:avLst>
              <a:gd name="adj1" fmla="val 47168"/>
              <a:gd name="adj2" fmla="val 55"/>
            </a:avLst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stCxn id="6" idx="2"/>
            <a:endCxn id="129" idx="0"/>
          </p:cNvCxnSpPr>
          <p:nvPr/>
        </p:nvCxnSpPr>
        <p:spPr>
          <a:xfrm>
            <a:off x="6836800" y="1773588"/>
            <a:ext cx="3904470" cy="4025785"/>
          </a:xfrm>
          <a:prstGeom prst="bentConnector2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stCxn id="29" idx="27"/>
            <a:endCxn id="126" idx="0"/>
          </p:cNvCxnSpPr>
          <p:nvPr/>
        </p:nvCxnSpPr>
        <p:spPr>
          <a:xfrm>
            <a:off x="7626286" y="4398359"/>
            <a:ext cx="792349" cy="1401014"/>
          </a:xfrm>
          <a:prstGeom prst="bentConnector2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1642453" y="2092509"/>
            <a:ext cx="199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A7166-DCF5-4910-9FDF-3CEA544FEFCB}"/>
              </a:ext>
            </a:extLst>
          </p:cNvPr>
          <p:cNvSpPr txBox="1"/>
          <p:nvPr/>
        </p:nvSpPr>
        <p:spPr>
          <a:xfrm>
            <a:off x="2091845" y="3926587"/>
            <a:ext cx="157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114A6F-63F5-4B78-8F6B-AE115D50983C}"/>
              </a:ext>
            </a:extLst>
          </p:cNvPr>
          <p:cNvSpPr txBox="1"/>
          <p:nvPr/>
        </p:nvSpPr>
        <p:spPr>
          <a:xfrm>
            <a:off x="8434428" y="4190550"/>
            <a:ext cx="1743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7809663" y="1886470"/>
            <a:ext cx="278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4508023" y="5049419"/>
            <a:ext cx="317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2053">
            <a:extLst>
              <a:ext uri="{FF2B5EF4-FFF2-40B4-BE49-F238E27FC236}">
                <a16:creationId xmlns:a16="http://schemas.microsoft.com/office/drawing/2014/main" id="{AFFB6B97-28D2-02DF-A818-949CBFD2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547" y="4763452"/>
            <a:ext cx="3590534" cy="191649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D7A947B-9423-4F6C-AC50-F3131BE8873E}"/>
              </a:ext>
            </a:extLst>
          </p:cNvPr>
          <p:cNvGrpSpPr/>
          <p:nvPr/>
        </p:nvGrpSpPr>
        <p:grpSpPr>
          <a:xfrm>
            <a:off x="4378466" y="4116085"/>
            <a:ext cx="3423225" cy="2069484"/>
            <a:chOff x="-548507" y="477868"/>
            <a:chExt cx="11570449" cy="6357177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A868801-A9E8-41CB-BF22-E706DF36146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355753D-F937-4D98-B95B-A2942B8535F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15DEAEA-9DAB-4558-BD75-167E8E99D06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28D364-4348-4D8F-B455-47518532DF6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8B4BA2-373E-40AB-A42D-DF47D814BE1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2C48A08-A5C1-4C2D-9FB8-3127C81C0F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9F234C5-411E-49A5-AF1A-F7783EE261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8939ECC-1B93-4603-9F8C-B1EF6862641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82E6868-4822-4CE6-92D2-65C42860956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2955CF71-7B77-4452-A36C-A35ACC2CC47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06CCD0A-9C87-4788-99C2-015989CECCC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322744-1448-473D-826C-D43CDE04EB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Tools 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3D6CE-5950-450F-8B13-9A2BF3F48FEC}"/>
              </a:ext>
            </a:extLst>
          </p:cNvPr>
          <p:cNvSpPr/>
          <p:nvPr/>
        </p:nvSpPr>
        <p:spPr>
          <a:xfrm>
            <a:off x="4874357" y="4208419"/>
            <a:ext cx="2439136" cy="1750254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자유형: 도형 56">
            <a:extLst>
              <a:ext uri="{FF2B5EF4-FFF2-40B4-BE49-F238E27FC236}">
                <a16:creationId xmlns:a16="http://schemas.microsoft.com/office/drawing/2014/main" id="{DF8A9056-2BDC-4B1D-870B-674AB4706FB3}"/>
              </a:ext>
            </a:extLst>
          </p:cNvPr>
          <p:cNvSpPr/>
          <p:nvPr/>
        </p:nvSpPr>
        <p:spPr>
          <a:xfrm>
            <a:off x="4864323" y="3479138"/>
            <a:ext cx="2455486" cy="2429346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자유형: 도형 55">
            <a:extLst>
              <a:ext uri="{FF2B5EF4-FFF2-40B4-BE49-F238E27FC236}">
                <a16:creationId xmlns:a16="http://schemas.microsoft.com/office/drawing/2014/main" id="{03374357-B8FC-4EA5-B26F-0CDDC996048A}"/>
              </a:ext>
            </a:extLst>
          </p:cNvPr>
          <p:cNvSpPr/>
          <p:nvPr/>
        </p:nvSpPr>
        <p:spPr>
          <a:xfrm>
            <a:off x="4864315" y="3461280"/>
            <a:ext cx="2439135" cy="2447204"/>
          </a:xfrm>
          <a:custGeom>
            <a:avLst/>
            <a:gdLst>
              <a:gd name="connsiteX0" fmla="*/ 1150510 w 2306734"/>
              <a:gd name="connsiteY0" fmla="*/ 0 h 2545135"/>
              <a:gd name="connsiteX1" fmla="*/ 1257994 w 2306734"/>
              <a:gd name="connsiteY1" fmla="*/ 0 h 2545135"/>
              <a:gd name="connsiteX2" fmla="*/ 1369590 w 2306734"/>
              <a:gd name="connsiteY2" fmla="*/ 1306465 h 2545135"/>
              <a:gd name="connsiteX3" fmla="*/ 1407581 w 2306734"/>
              <a:gd name="connsiteY3" fmla="*/ 1350335 h 2545135"/>
              <a:gd name="connsiteX4" fmla="*/ 1624338 w 2306734"/>
              <a:gd name="connsiteY4" fmla="*/ 1503312 h 2545135"/>
              <a:gd name="connsiteX5" fmla="*/ 1733275 w 2306734"/>
              <a:gd name="connsiteY5" fmla="*/ 1482313 h 2545135"/>
              <a:gd name="connsiteX6" fmla="*/ 1820687 w 2306734"/>
              <a:gd name="connsiteY6" fmla="*/ 1496631 h 2545135"/>
              <a:gd name="connsiteX7" fmla="*/ 2109550 w 2306734"/>
              <a:gd name="connsiteY7" fmla="*/ 1281367 h 2545135"/>
              <a:gd name="connsiteX8" fmla="*/ 2306734 w 2306734"/>
              <a:gd name="connsiteY8" fmla="*/ 1357093 h 2545135"/>
              <a:gd name="connsiteX9" fmla="*/ 2306734 w 2306734"/>
              <a:gd name="connsiteY9" fmla="*/ 2545135 h 2545135"/>
              <a:gd name="connsiteX10" fmla="*/ 0 w 2306734"/>
              <a:gd name="connsiteY10" fmla="*/ 2545135 h 2545135"/>
              <a:gd name="connsiteX11" fmla="*/ 0 w 2306734"/>
              <a:gd name="connsiteY11" fmla="*/ 1864764 h 2545135"/>
              <a:gd name="connsiteX12" fmla="*/ 210730 w 2306734"/>
              <a:gd name="connsiteY12" fmla="*/ 1778935 h 2545135"/>
              <a:gd name="connsiteX13" fmla="*/ 346789 w 2306734"/>
              <a:gd name="connsiteY13" fmla="*/ 1812526 h 2545135"/>
              <a:gd name="connsiteX14" fmla="*/ 539025 w 2306734"/>
              <a:gd name="connsiteY14" fmla="*/ 1602716 h 2545135"/>
              <a:gd name="connsiteX15" fmla="*/ 836862 w 2306734"/>
              <a:gd name="connsiteY15" fmla="*/ 1354583 h 2545135"/>
              <a:gd name="connsiteX16" fmla="*/ 861940 w 2306734"/>
              <a:gd name="connsiteY16" fmla="*/ 1358186 h 2545135"/>
              <a:gd name="connsiteX17" fmla="*/ 866201 w 2306734"/>
              <a:gd name="connsiteY17" fmla="*/ 1350335 h 2545135"/>
              <a:gd name="connsiteX18" fmla="*/ 981290 w 2306734"/>
              <a:gd name="connsiteY18" fmla="*/ 1245810 h 2545135"/>
              <a:gd name="connsiteX19" fmla="*/ 1046280 w 2306734"/>
              <a:gd name="connsiteY19" fmla="*/ 1220240 h 254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6734" h="2545135">
                <a:moveTo>
                  <a:pt x="1150510" y="0"/>
                </a:moveTo>
                <a:lnTo>
                  <a:pt x="1257994" y="0"/>
                </a:lnTo>
                <a:lnTo>
                  <a:pt x="1369590" y="1306465"/>
                </a:lnTo>
                <a:lnTo>
                  <a:pt x="1407581" y="1350335"/>
                </a:lnTo>
                <a:cubicBezTo>
                  <a:pt x="1543841" y="1383039"/>
                  <a:pt x="1561230" y="1415744"/>
                  <a:pt x="1624338" y="1503312"/>
                </a:cubicBezTo>
                <a:cubicBezTo>
                  <a:pt x="1657942" y="1489486"/>
                  <a:pt x="1694771" y="1482313"/>
                  <a:pt x="1733275" y="1482313"/>
                </a:cubicBezTo>
                <a:cubicBezTo>
                  <a:pt x="1763818" y="1482313"/>
                  <a:pt x="1793307" y="1486827"/>
                  <a:pt x="1820687" y="1496631"/>
                </a:cubicBezTo>
                <a:cubicBezTo>
                  <a:pt x="1857174" y="1371843"/>
                  <a:pt x="1972797" y="1281367"/>
                  <a:pt x="2109550" y="1281367"/>
                </a:cubicBezTo>
                <a:cubicBezTo>
                  <a:pt x="2185561" y="1281367"/>
                  <a:pt x="2255041" y="1309319"/>
                  <a:pt x="2306734" y="1357093"/>
                </a:cubicBezTo>
                <a:lnTo>
                  <a:pt x="2306734" y="2545135"/>
                </a:lnTo>
                <a:lnTo>
                  <a:pt x="0" y="2545135"/>
                </a:lnTo>
                <a:lnTo>
                  <a:pt x="0" y="1864764"/>
                </a:lnTo>
                <a:cubicBezTo>
                  <a:pt x="54196" y="1811523"/>
                  <a:pt x="128658" y="1778935"/>
                  <a:pt x="210730" y="1778935"/>
                </a:cubicBezTo>
                <a:cubicBezTo>
                  <a:pt x="259882" y="1778935"/>
                  <a:pt x="306307" y="1790624"/>
                  <a:pt x="346789" y="1812526"/>
                </a:cubicBezTo>
                <a:cubicBezTo>
                  <a:pt x="369874" y="1713549"/>
                  <a:pt x="443556" y="1634731"/>
                  <a:pt x="539025" y="1602716"/>
                </a:cubicBezTo>
                <a:cubicBezTo>
                  <a:pt x="564520" y="1461492"/>
                  <a:pt x="688206" y="1354583"/>
                  <a:pt x="836862" y="1354583"/>
                </a:cubicBezTo>
                <a:lnTo>
                  <a:pt x="861940" y="1358186"/>
                </a:lnTo>
                <a:lnTo>
                  <a:pt x="866201" y="1350335"/>
                </a:lnTo>
                <a:cubicBezTo>
                  <a:pt x="895533" y="1306918"/>
                  <a:pt x="935036" y="1270937"/>
                  <a:pt x="981290" y="1245810"/>
                </a:cubicBezTo>
                <a:lnTo>
                  <a:pt x="1046280" y="12202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Oval 17">
            <a:extLst>
              <a:ext uri="{FF2B5EF4-FFF2-40B4-BE49-F238E27FC236}">
                <a16:creationId xmlns:a16="http://schemas.microsoft.com/office/drawing/2014/main" id="{D27A2411-E69B-44AF-AAF0-8156FFE628DB}"/>
              </a:ext>
            </a:extLst>
          </p:cNvPr>
          <p:cNvSpPr/>
          <p:nvPr/>
        </p:nvSpPr>
        <p:spPr>
          <a:xfrm>
            <a:off x="5571454" y="1941980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3" name="Picture 2" descr="Linux – JackenHack">
            <a:extLst>
              <a:ext uri="{FF2B5EF4-FFF2-40B4-BE49-F238E27FC236}">
                <a16:creationId xmlns:a16="http://schemas.microsoft.com/office/drawing/2014/main" id="{F337806C-A306-1F68-0BCB-182AC6624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13" y="1525901"/>
            <a:ext cx="972767" cy="119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68BEB045-A720-91AE-F2DA-DDC777D94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47" y="1597305"/>
            <a:ext cx="819327" cy="819327"/>
          </a:xfrm>
          <a:prstGeom prst="rect">
            <a:avLst/>
          </a:prstGeom>
        </p:spPr>
      </p:pic>
      <p:pic>
        <p:nvPicPr>
          <p:cNvPr id="55" name="Picture 54" descr="A black cat with a tail&#10;&#10;Description automatically generated">
            <a:extLst>
              <a:ext uri="{FF2B5EF4-FFF2-40B4-BE49-F238E27FC236}">
                <a16:creationId xmlns:a16="http://schemas.microsoft.com/office/drawing/2014/main" id="{0AC49ACD-9DDC-3FCB-18F1-741277047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34" y="2887541"/>
            <a:ext cx="742426" cy="742426"/>
          </a:xfrm>
          <a:prstGeom prst="rect">
            <a:avLst/>
          </a:prstGeom>
        </p:spPr>
      </p:pic>
      <p:pic>
        <p:nvPicPr>
          <p:cNvPr id="57" name="Picture 56" descr="A logo with a letter p&#10;&#10;Description automatically generated">
            <a:extLst>
              <a:ext uri="{FF2B5EF4-FFF2-40B4-BE49-F238E27FC236}">
                <a16:creationId xmlns:a16="http://schemas.microsoft.com/office/drawing/2014/main" id="{D2EB7281-DF81-4D1C-4C86-96495531C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281" y="1558407"/>
            <a:ext cx="972767" cy="901029"/>
          </a:xfrm>
          <a:prstGeom prst="rect">
            <a:avLst/>
          </a:prstGeom>
        </p:spPr>
      </p:pic>
      <p:pic>
        <p:nvPicPr>
          <p:cNvPr id="59" name="Picture 58" descr="A black and white block with a letter n&#10;&#10;Description automatically generated">
            <a:extLst>
              <a:ext uri="{FF2B5EF4-FFF2-40B4-BE49-F238E27FC236}">
                <a16:creationId xmlns:a16="http://schemas.microsoft.com/office/drawing/2014/main" id="{B569959C-53C2-C839-FFE7-36BFC6A5F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838" y="2891124"/>
            <a:ext cx="770952" cy="770952"/>
          </a:xfrm>
          <a:prstGeom prst="rect">
            <a:avLst/>
          </a:prstGeom>
        </p:spPr>
      </p:pic>
      <p:pic>
        <p:nvPicPr>
          <p:cNvPr id="63" name="Picture 62" descr="A cartoon character with goggles&#10;&#10;Description automatically generated">
            <a:extLst>
              <a:ext uri="{FF2B5EF4-FFF2-40B4-BE49-F238E27FC236}">
                <a16:creationId xmlns:a16="http://schemas.microsoft.com/office/drawing/2014/main" id="{B2A77867-2E48-87D8-4FA4-64A26CACF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63" y="3979117"/>
            <a:ext cx="936770" cy="749416"/>
          </a:xfrm>
          <a:prstGeom prst="rect">
            <a:avLst/>
          </a:prstGeom>
        </p:spPr>
      </p:pic>
      <p:pic>
        <p:nvPicPr>
          <p:cNvPr id="2052" name="Picture 4" descr="GitKraken full logo transparent PNG - StickPNG">
            <a:extLst>
              <a:ext uri="{FF2B5EF4-FFF2-40B4-BE49-F238E27FC236}">
                <a16:creationId xmlns:a16="http://schemas.microsoft.com/office/drawing/2014/main" id="{2B548CCF-18B5-2C71-A86F-C6AFB5826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79" y="1525901"/>
            <a:ext cx="970690" cy="9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AutoShape 6" descr="10 Most Used Git Commands | Saportif Technology">
            <a:extLst>
              <a:ext uri="{FF2B5EF4-FFF2-40B4-BE49-F238E27FC236}">
                <a16:creationId xmlns:a16="http://schemas.microsoft.com/office/drawing/2014/main" id="{510FBC39-8F14-76D7-15DC-C4023D02E6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10 Most Used Git Commands | Saportif Technology">
            <a:extLst>
              <a:ext uri="{FF2B5EF4-FFF2-40B4-BE49-F238E27FC236}">
                <a16:creationId xmlns:a16="http://schemas.microsoft.com/office/drawing/2014/main" id="{57A8F7E7-D5F4-FD7A-A1AC-8B763856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9" y="4026502"/>
            <a:ext cx="2158548" cy="68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050">
            <a:extLst>
              <a:ext uri="{FF2B5EF4-FFF2-40B4-BE49-F238E27FC236}">
                <a16:creationId xmlns:a16="http://schemas.microsoft.com/office/drawing/2014/main" id="{F77C6B14-8CF4-A0CB-4958-5CA03D3EB2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169" y="5781458"/>
            <a:ext cx="2581014" cy="606992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A87844C9-3AD1-FD9C-1F6E-C6C9B44F96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69" y="4959136"/>
            <a:ext cx="2581014" cy="614164"/>
          </a:xfrm>
          <a:prstGeom prst="rect">
            <a:avLst/>
          </a:prstGeom>
        </p:spPr>
      </p:pic>
      <p:pic>
        <p:nvPicPr>
          <p:cNvPr id="2058" name="Picture 10" descr="GitHub Desktop for Mac : MacUpdate">
            <a:extLst>
              <a:ext uri="{FF2B5EF4-FFF2-40B4-BE49-F238E27FC236}">
                <a16:creationId xmlns:a16="http://schemas.microsoft.com/office/drawing/2014/main" id="{581F5BF3-038C-3B12-C9C0-86FC0EE4C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79" y="2797566"/>
            <a:ext cx="922376" cy="9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TextBox 2059">
            <a:extLst>
              <a:ext uri="{FF2B5EF4-FFF2-40B4-BE49-F238E27FC236}">
                <a16:creationId xmlns:a16="http://schemas.microsoft.com/office/drawing/2014/main" id="{1FD41F71-E1D0-ECFD-038B-551721153528}"/>
              </a:ext>
            </a:extLst>
          </p:cNvPr>
          <p:cNvSpPr txBox="1"/>
          <p:nvPr/>
        </p:nvSpPr>
        <p:spPr>
          <a:xfrm>
            <a:off x="2344481" y="4210631"/>
            <a:ext cx="151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Tracking commits and changes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4E27C161-AD92-63D9-7EBC-F9799852B674}"/>
              </a:ext>
            </a:extLst>
          </p:cNvPr>
          <p:cNvSpPr txBox="1"/>
          <p:nvPr/>
        </p:nvSpPr>
        <p:spPr>
          <a:xfrm>
            <a:off x="1185800" y="2968270"/>
            <a:ext cx="8736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GitHub Desktop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GIT GUI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660EE4D9-CFE8-15B9-6797-361604BD765A}"/>
              </a:ext>
            </a:extLst>
          </p:cNvPr>
          <p:cNvSpPr txBox="1"/>
          <p:nvPr/>
        </p:nvSpPr>
        <p:spPr>
          <a:xfrm>
            <a:off x="3557523" y="2968270"/>
            <a:ext cx="116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GitHub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Version control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77D193B7-5640-2DAD-BA5B-2C214D1DDEF4}"/>
              </a:ext>
            </a:extLst>
          </p:cNvPr>
          <p:cNvSpPr txBox="1"/>
          <p:nvPr/>
        </p:nvSpPr>
        <p:spPr>
          <a:xfrm>
            <a:off x="3582894" y="1671650"/>
            <a:ext cx="1053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 Studio Code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D378FB54-E828-9EC2-D0B3-C68391AB7059}"/>
              </a:ext>
            </a:extLst>
          </p:cNvPr>
          <p:cNvSpPr txBox="1"/>
          <p:nvPr/>
        </p:nvSpPr>
        <p:spPr>
          <a:xfrm>
            <a:off x="1185800" y="1748594"/>
            <a:ext cx="84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Git GUI for Desktop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BE598D0B-CC1F-F330-A1AB-07BA5ABC7286}"/>
              </a:ext>
            </a:extLst>
          </p:cNvPr>
          <p:cNvSpPr txBox="1"/>
          <p:nvPr/>
        </p:nvSpPr>
        <p:spPr>
          <a:xfrm>
            <a:off x="2900790" y="4963565"/>
            <a:ext cx="116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Team collaboration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465ECC47-6B83-3A88-7AE1-3317375C8F78}"/>
              </a:ext>
            </a:extLst>
          </p:cNvPr>
          <p:cNvSpPr txBox="1"/>
          <p:nvPr/>
        </p:nvSpPr>
        <p:spPr>
          <a:xfrm>
            <a:off x="2900790" y="5881674"/>
            <a:ext cx="101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Syntax highlighting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9DA61-B7C2-E0F8-008C-A9A375E3C5C9}"/>
              </a:ext>
            </a:extLst>
          </p:cNvPr>
          <p:cNvSpPr txBox="1"/>
          <p:nvPr/>
        </p:nvSpPr>
        <p:spPr>
          <a:xfrm>
            <a:off x="7210281" y="2894181"/>
            <a:ext cx="1237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Notion</a:t>
            </a:r>
          </a:p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Writing documentation</a:t>
            </a:r>
          </a:p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&amp; info store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8CEE1-E339-6BEF-3E34-A7EA9A555A3A}"/>
              </a:ext>
            </a:extLst>
          </p:cNvPr>
          <p:cNvSpPr txBox="1"/>
          <p:nvPr/>
        </p:nvSpPr>
        <p:spPr>
          <a:xfrm>
            <a:off x="7980015" y="4067257"/>
            <a:ext cx="1237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GitHub Copilot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Questions and debugging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91B67-3B35-4704-75E6-CEA218B0E548}"/>
              </a:ext>
            </a:extLst>
          </p:cNvPr>
          <p:cNvSpPr txBox="1"/>
          <p:nvPr/>
        </p:nvSpPr>
        <p:spPr>
          <a:xfrm>
            <a:off x="7001164" y="1676861"/>
            <a:ext cx="1381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Compiling SV code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Programing DE10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5E29A-BB45-BE19-F254-CDDC147940B8}"/>
              </a:ext>
            </a:extLst>
          </p:cNvPr>
          <p:cNvSpPr txBox="1"/>
          <p:nvPr/>
        </p:nvSpPr>
        <p:spPr>
          <a:xfrm>
            <a:off x="12384787" y="2954578"/>
            <a:ext cx="86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Compiling SV code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Programing DE10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873DC8-29B8-927C-77C5-713DB2407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908" y="2973162"/>
            <a:ext cx="633311" cy="6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3FC9D6-5982-7F1D-C601-3F1D3AD8C8A5}"/>
              </a:ext>
            </a:extLst>
          </p:cNvPr>
          <p:cNvSpPr txBox="1"/>
          <p:nvPr/>
        </p:nvSpPr>
        <p:spPr>
          <a:xfrm>
            <a:off x="9821675" y="2973162"/>
            <a:ext cx="991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Lucid Chart</a:t>
            </a:r>
          </a:p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Designing diagrams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2-transformed (2)_animation (1)">
            <a:hlinkClick r:id="" action="ppaction://media"/>
            <a:extLst>
              <a:ext uri="{FF2B5EF4-FFF2-40B4-BE49-F238E27FC236}">
                <a16:creationId xmlns:a16="http://schemas.microsoft.com/office/drawing/2014/main" id="{EFA2D5D4-C5B4-2191-97E8-2FC7AD0F8D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3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4468720" y="5460112"/>
            <a:ext cx="728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Fall 2023, South Dakota State University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F5F03-596D-5332-301A-4896DCE885A6}"/>
              </a:ext>
            </a:extLst>
          </p:cNvPr>
          <p:cNvSpPr txBox="1"/>
          <p:nvPr/>
        </p:nvSpPr>
        <p:spPr>
          <a:xfrm>
            <a:off x="4487682" y="146745"/>
            <a:ext cx="7283421" cy="4031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800" b="1" dirty="0">
                <a:solidFill>
                  <a:schemeClr val="bg1"/>
                </a:solidFill>
                <a:latin typeface="+mj-lt"/>
              </a:rPr>
              <a:t>Thank </a:t>
            </a:r>
          </a:p>
          <a:p>
            <a:pPr algn="r"/>
            <a:r>
              <a:rPr lang="en-US" altLang="ko-KR" sz="1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You!</a:t>
            </a:r>
            <a:endParaRPr lang="ko-KR" altLang="en-US" sz="1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5DEB1-21CB-77A0-B42F-B0E97BA54B7E}"/>
              </a:ext>
            </a:extLst>
          </p:cNvPr>
          <p:cNvSpPr txBox="1"/>
          <p:nvPr/>
        </p:nvSpPr>
        <p:spPr>
          <a:xfrm>
            <a:off x="4005944" y="5922533"/>
            <a:ext cx="774611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John Akujobi 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- </a:t>
            </a:r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Amanuel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Ayelew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- </a:t>
            </a:r>
            <a:r>
              <a:rPr lang="en-US" altLang="ko-KR" sz="1867" b="1" dirty="0" err="1">
                <a:solidFill>
                  <a:schemeClr val="bg1"/>
                </a:solidFill>
                <a:cs typeface="Arial" pitchFamily="34" charset="0"/>
              </a:rPr>
              <a:t>Sukhmanjeetsingh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 LNU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F1220-5C7F-1F4F-660B-541B481A5390}"/>
              </a:ext>
            </a:extLst>
          </p:cNvPr>
          <p:cNvSpPr txBox="1"/>
          <p:nvPr/>
        </p:nvSpPr>
        <p:spPr>
          <a:xfrm>
            <a:off x="4468720" y="4860408"/>
            <a:ext cx="72833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BitBlaster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10bit Processor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7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Comparison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5B81C-D038-44B9-BBEB-95E2AE16BB83}"/>
              </a:ext>
            </a:extLst>
          </p:cNvPr>
          <p:cNvSpPr/>
          <p:nvPr/>
        </p:nvSpPr>
        <p:spPr>
          <a:xfrm>
            <a:off x="905610" y="2911440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F62A4-1108-4D34-B985-53317BA55F82}"/>
              </a:ext>
            </a:extLst>
          </p:cNvPr>
          <p:cNvSpPr/>
          <p:nvPr/>
        </p:nvSpPr>
        <p:spPr>
          <a:xfrm>
            <a:off x="905610" y="3486571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C890C-95EF-42CD-8E70-1F05B7DE93CA}"/>
              </a:ext>
            </a:extLst>
          </p:cNvPr>
          <p:cNvSpPr/>
          <p:nvPr/>
        </p:nvSpPr>
        <p:spPr>
          <a:xfrm>
            <a:off x="905610" y="4061702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CB53D0-E93F-4687-935E-5829CA887D70}"/>
              </a:ext>
            </a:extLst>
          </p:cNvPr>
          <p:cNvSpPr/>
          <p:nvPr/>
        </p:nvSpPr>
        <p:spPr>
          <a:xfrm>
            <a:off x="905610" y="4636833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C61FE-CA43-421D-BAA8-E0D5199DD501}"/>
              </a:ext>
            </a:extLst>
          </p:cNvPr>
          <p:cNvSpPr/>
          <p:nvPr/>
        </p:nvSpPr>
        <p:spPr>
          <a:xfrm>
            <a:off x="905610" y="5211964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4AB0-B536-4405-9CE8-28A7BBF42A60}"/>
              </a:ext>
            </a:extLst>
          </p:cNvPr>
          <p:cNvSpPr/>
          <p:nvPr/>
        </p:nvSpPr>
        <p:spPr>
          <a:xfrm>
            <a:off x="905610" y="5795888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+mj-ea"/>
            </a:endParaRPr>
          </a:p>
        </p:txBody>
      </p:sp>
      <p:graphicFrame>
        <p:nvGraphicFramePr>
          <p:cNvPr id="9" name="Chart 9">
            <a:extLst>
              <a:ext uri="{FF2B5EF4-FFF2-40B4-BE49-F238E27FC236}">
                <a16:creationId xmlns:a16="http://schemas.microsoft.com/office/drawing/2014/main" id="{98780193-6FDC-4110-BAEE-DEED526D9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084381"/>
              </p:ext>
            </p:extLst>
          </p:nvPr>
        </p:nvGraphicFramePr>
        <p:xfrm>
          <a:off x="3521454" y="2716620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F0448DA-21D1-4889-B49B-006398BB3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082311"/>
              </p:ext>
            </p:extLst>
          </p:nvPr>
        </p:nvGraphicFramePr>
        <p:xfrm>
          <a:off x="7449404" y="2722750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5C3685-8142-413D-BF83-080BE1E4F356}"/>
              </a:ext>
            </a:extLst>
          </p:cNvPr>
          <p:cNvSpPr txBox="1"/>
          <p:nvPr/>
        </p:nvSpPr>
        <p:spPr>
          <a:xfrm>
            <a:off x="1176578" y="472222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BEEF1-2FAC-4ED3-9044-41391F2F26C8}"/>
              </a:ext>
            </a:extLst>
          </p:cNvPr>
          <p:cNvSpPr txBox="1"/>
          <p:nvPr/>
        </p:nvSpPr>
        <p:spPr>
          <a:xfrm>
            <a:off x="1176578" y="529911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AA-77BC-4974-809E-4E080C600917}"/>
              </a:ext>
            </a:extLst>
          </p:cNvPr>
          <p:cNvSpPr txBox="1"/>
          <p:nvPr/>
        </p:nvSpPr>
        <p:spPr>
          <a:xfrm>
            <a:off x="1176578" y="5876000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D5E56-42C8-4528-B320-9D890996B158}"/>
              </a:ext>
            </a:extLst>
          </p:cNvPr>
          <p:cNvSpPr txBox="1"/>
          <p:nvPr/>
        </p:nvSpPr>
        <p:spPr>
          <a:xfrm>
            <a:off x="1176577" y="414533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387B0-6620-403E-9434-21C29E727D40}"/>
              </a:ext>
            </a:extLst>
          </p:cNvPr>
          <p:cNvSpPr txBox="1"/>
          <p:nvPr/>
        </p:nvSpPr>
        <p:spPr>
          <a:xfrm>
            <a:off x="1176577" y="356844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76115-F801-4F3B-B90A-612978946879}"/>
              </a:ext>
            </a:extLst>
          </p:cNvPr>
          <p:cNvSpPr txBox="1"/>
          <p:nvPr/>
        </p:nvSpPr>
        <p:spPr>
          <a:xfrm>
            <a:off x="1176578" y="299155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BC525FAE-6223-438D-BF93-DE6E36E5CE86}"/>
              </a:ext>
            </a:extLst>
          </p:cNvPr>
          <p:cNvSpPr txBox="1"/>
          <p:nvPr/>
        </p:nvSpPr>
        <p:spPr>
          <a:xfrm>
            <a:off x="6256097" y="300694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75%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9889031D-A0D9-4647-8D0D-A5F99E8B0792}"/>
              </a:ext>
            </a:extLst>
          </p:cNvPr>
          <p:cNvSpPr txBox="1"/>
          <p:nvPr/>
        </p:nvSpPr>
        <p:spPr>
          <a:xfrm>
            <a:off x="4876881" y="358383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35%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0BF98F6-E82D-49F0-8AD1-709DE54CC2A9}"/>
              </a:ext>
            </a:extLst>
          </p:cNvPr>
          <p:cNvSpPr txBox="1"/>
          <p:nvPr/>
        </p:nvSpPr>
        <p:spPr>
          <a:xfrm>
            <a:off x="5380598" y="416072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7032279-7793-4FDD-A0CE-5C9908435A29}"/>
              </a:ext>
            </a:extLst>
          </p:cNvPr>
          <p:cNvSpPr txBox="1"/>
          <p:nvPr/>
        </p:nvSpPr>
        <p:spPr>
          <a:xfrm>
            <a:off x="5913484" y="473761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DC1AAF8-7816-4E7C-99EC-FFAE0A2C1FA1}"/>
              </a:ext>
            </a:extLst>
          </p:cNvPr>
          <p:cNvSpPr txBox="1"/>
          <p:nvPr/>
        </p:nvSpPr>
        <p:spPr>
          <a:xfrm>
            <a:off x="5377598" y="53145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E1775EE-8AE0-4632-853C-04503A45CB38}"/>
              </a:ext>
            </a:extLst>
          </p:cNvPr>
          <p:cNvSpPr txBox="1"/>
          <p:nvPr/>
        </p:nvSpPr>
        <p:spPr>
          <a:xfrm>
            <a:off x="5224790" y="589139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D7639F7-46BC-402F-90A3-B71ED9F45F50}"/>
              </a:ext>
            </a:extLst>
          </p:cNvPr>
          <p:cNvSpPr txBox="1"/>
          <p:nvPr/>
        </p:nvSpPr>
        <p:spPr>
          <a:xfrm>
            <a:off x="9847590" y="589139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7D988E36-259A-4FEB-8BA9-7D0E6363D7D7}"/>
              </a:ext>
            </a:extLst>
          </p:cNvPr>
          <p:cNvSpPr txBox="1"/>
          <p:nvPr/>
        </p:nvSpPr>
        <p:spPr>
          <a:xfrm>
            <a:off x="9499677" y="53145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D8D867AB-281C-4B27-A66D-FE1C8683F49B}"/>
              </a:ext>
            </a:extLst>
          </p:cNvPr>
          <p:cNvSpPr txBox="1"/>
          <p:nvPr/>
        </p:nvSpPr>
        <p:spPr>
          <a:xfrm>
            <a:off x="8983169" y="473761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80D3546B-44D4-4C23-A91D-0AACE1F209AC}"/>
              </a:ext>
            </a:extLst>
          </p:cNvPr>
          <p:cNvSpPr txBox="1"/>
          <p:nvPr/>
        </p:nvSpPr>
        <p:spPr>
          <a:xfrm>
            <a:off x="10365227" y="416072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6A48C1BC-C511-486A-BC3C-2BD89EDC9C42}"/>
              </a:ext>
            </a:extLst>
          </p:cNvPr>
          <p:cNvSpPr txBox="1"/>
          <p:nvPr/>
        </p:nvSpPr>
        <p:spPr>
          <a:xfrm>
            <a:off x="8986000" y="358383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FB184C99-BADA-4BF4-9743-265C353508B4}"/>
              </a:ext>
            </a:extLst>
          </p:cNvPr>
          <p:cNvSpPr txBox="1"/>
          <p:nvPr/>
        </p:nvSpPr>
        <p:spPr>
          <a:xfrm>
            <a:off x="8269265" y="300694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7BA3AE-68CF-4163-BE86-09B44CB71DE3}"/>
              </a:ext>
            </a:extLst>
          </p:cNvPr>
          <p:cNvGrpSpPr/>
          <p:nvPr/>
        </p:nvGrpSpPr>
        <p:grpSpPr>
          <a:xfrm>
            <a:off x="3593657" y="1704826"/>
            <a:ext cx="3681811" cy="923331"/>
            <a:chOff x="2438934" y="1713581"/>
            <a:chExt cx="2831424" cy="923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3CBDA8-AB68-455E-8993-6A5EE2060221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F5492-2ED9-4898-8D25-64EB1CCE1F10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456C0C-519B-4E89-8A79-92CE333D26AE}"/>
              </a:ext>
            </a:extLst>
          </p:cNvPr>
          <p:cNvGrpSpPr/>
          <p:nvPr/>
        </p:nvGrpSpPr>
        <p:grpSpPr>
          <a:xfrm>
            <a:off x="7511935" y="1672560"/>
            <a:ext cx="3681811" cy="923331"/>
            <a:chOff x="2438934" y="1713581"/>
            <a:chExt cx="2831424" cy="92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39F14C-4F5C-442D-A740-8C90B973FB6B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9DF792-05AE-405C-9731-81A04CAFF6D3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4ADD5-41CF-470F-84BF-E7C0FAA5686C}"/>
              </a:ext>
            </a:extLst>
          </p:cNvPr>
          <p:cNvGrpSpPr/>
          <p:nvPr/>
        </p:nvGrpSpPr>
        <p:grpSpPr>
          <a:xfrm>
            <a:off x="1121720" y="1539126"/>
            <a:ext cx="1894794" cy="1564686"/>
            <a:chOff x="11613480" y="1739639"/>
            <a:chExt cx="3450295" cy="2849189"/>
          </a:xfrm>
        </p:grpSpPr>
        <p:grpSp>
          <p:nvGrpSpPr>
            <p:cNvPr id="35" name="Graphic 201">
              <a:extLst>
                <a:ext uri="{FF2B5EF4-FFF2-40B4-BE49-F238E27FC236}">
                  <a16:creationId xmlns:a16="http://schemas.microsoft.com/office/drawing/2014/main" id="{13E3B2AF-648D-48CE-BC53-ECF419920813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270AC78-4252-4D7C-937F-F3039234B2FE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5323CB-086A-473B-9475-A735C342E359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E7DF8B-DD41-4F8E-95B1-A5C61E8A0839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DDBC8EE-34A3-4CA2-9A14-AF93CAFE4A75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AAEA30A-EA65-40EC-8A31-B34AAD3194CE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3C70FB5-E0B1-4EC0-9A71-2F20F47B85AE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146CAA2-598A-4216-B263-D5E80C3E2753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C15842-ACD3-46A6-BE15-D3EFAB1666CB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0015A51-8A27-44BD-B283-98EEA531C1B5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D8D68B0-ABE9-43E9-8DEE-E568C6A0E2C3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2B25AC9-3224-4713-B2DC-0128C462AB8E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13B544A-5638-4FD5-8294-C41583DBAFDD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EFD3AB0-F9CD-426F-AA10-3B7BE4FB5CDF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A272FF2-1683-470F-A9EE-C8F849519AE0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89B2A6E-7DA0-4ACB-B348-4F512E877D76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 Placeholder 32">
            <a:extLst>
              <a:ext uri="{FF2B5EF4-FFF2-40B4-BE49-F238E27FC236}">
                <a16:creationId xmlns:a16="http://schemas.microsoft.com/office/drawing/2014/main" id="{7B9F7DAC-7F33-44FE-BDB6-3C334F5F192F}"/>
              </a:ext>
            </a:extLst>
          </p:cNvPr>
          <p:cNvSpPr txBox="1">
            <a:spLocks/>
          </p:cNvSpPr>
          <p:nvPr/>
        </p:nvSpPr>
        <p:spPr>
          <a:xfrm>
            <a:off x="917331" y="3447335"/>
            <a:ext cx="2160000" cy="289299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111F538F-A40D-4E06-BC62-BCF0AB7DFA41}"/>
              </a:ext>
            </a:extLst>
          </p:cNvPr>
          <p:cNvSpPr txBox="1">
            <a:spLocks/>
          </p:cNvSpPr>
          <p:nvPr/>
        </p:nvSpPr>
        <p:spPr>
          <a:xfrm>
            <a:off x="917331" y="4502335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5" name="자유형 115">
            <a:extLst>
              <a:ext uri="{FF2B5EF4-FFF2-40B4-BE49-F238E27FC236}">
                <a16:creationId xmlns:a16="http://schemas.microsoft.com/office/drawing/2014/main" id="{015D77CE-77D1-4092-BE1D-D97203F5D02B}"/>
              </a:ext>
            </a:extLst>
          </p:cNvPr>
          <p:cNvSpPr/>
          <p:nvPr/>
        </p:nvSpPr>
        <p:spPr>
          <a:xfrm>
            <a:off x="1997332" y="3170043"/>
            <a:ext cx="8236462" cy="174172"/>
          </a:xfrm>
          <a:custGeom>
            <a:avLst/>
            <a:gdLst>
              <a:gd name="connsiteX0" fmla="*/ 0 w 6433457"/>
              <a:gd name="connsiteY0" fmla="*/ 152400 h 174172"/>
              <a:gd name="connsiteX1" fmla="*/ 0 w 6433457"/>
              <a:gd name="connsiteY1" fmla="*/ 0 h 174172"/>
              <a:gd name="connsiteX2" fmla="*/ 6433457 w 6433457"/>
              <a:gd name="connsiteY2" fmla="*/ 0 h 174172"/>
              <a:gd name="connsiteX3" fmla="*/ 6433457 w 6433457"/>
              <a:gd name="connsiteY3" fmla="*/ 174172 h 17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3457" h="174172">
                <a:moveTo>
                  <a:pt x="0" y="152400"/>
                </a:moveTo>
                <a:lnTo>
                  <a:pt x="0" y="0"/>
                </a:lnTo>
                <a:lnTo>
                  <a:pt x="6433457" y="0"/>
                </a:lnTo>
                <a:lnTo>
                  <a:pt x="6433457" y="174172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자유형 116">
            <a:extLst>
              <a:ext uri="{FF2B5EF4-FFF2-40B4-BE49-F238E27FC236}">
                <a16:creationId xmlns:a16="http://schemas.microsoft.com/office/drawing/2014/main" id="{D11B1EB5-96A8-4046-B900-BB98BAB70861}"/>
              </a:ext>
            </a:extLst>
          </p:cNvPr>
          <p:cNvSpPr/>
          <p:nvPr/>
        </p:nvSpPr>
        <p:spPr>
          <a:xfrm>
            <a:off x="6089403" y="2651478"/>
            <a:ext cx="67721" cy="540000"/>
          </a:xfrm>
          <a:custGeom>
            <a:avLst/>
            <a:gdLst>
              <a:gd name="connsiteX0" fmla="*/ 0 w 0"/>
              <a:gd name="connsiteY0" fmla="*/ 0 h 293914"/>
              <a:gd name="connsiteX1" fmla="*/ 0 w 0"/>
              <a:gd name="connsiteY1" fmla="*/ 293914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3914">
                <a:moveTo>
                  <a:pt x="0" y="0"/>
                </a:moveTo>
                <a:lnTo>
                  <a:pt x="0" y="293914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7" name="자유형 117">
            <a:extLst>
              <a:ext uri="{FF2B5EF4-FFF2-40B4-BE49-F238E27FC236}">
                <a16:creationId xmlns:a16="http://schemas.microsoft.com/office/drawing/2014/main" id="{AA373878-C603-4630-94E1-30271BCB977B}"/>
              </a:ext>
            </a:extLst>
          </p:cNvPr>
          <p:cNvSpPr/>
          <p:nvPr/>
        </p:nvSpPr>
        <p:spPr>
          <a:xfrm>
            <a:off x="4742819" y="3170044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8" name="자유형 118">
            <a:extLst>
              <a:ext uri="{FF2B5EF4-FFF2-40B4-BE49-F238E27FC236}">
                <a16:creationId xmlns:a16="http://schemas.microsoft.com/office/drawing/2014/main" id="{566C3093-0300-4839-98FB-411AE29103D2}"/>
              </a:ext>
            </a:extLst>
          </p:cNvPr>
          <p:cNvSpPr/>
          <p:nvPr/>
        </p:nvSpPr>
        <p:spPr>
          <a:xfrm>
            <a:off x="7488307" y="3166730"/>
            <a:ext cx="0" cy="163286"/>
          </a:xfrm>
          <a:custGeom>
            <a:avLst/>
            <a:gdLst>
              <a:gd name="connsiteX0" fmla="*/ 0 w 0"/>
              <a:gd name="connsiteY0" fmla="*/ 0 h 163286"/>
              <a:gd name="connsiteX1" fmla="*/ 0 w 0"/>
              <a:gd name="connsiteY1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3286">
                <a:moveTo>
                  <a:pt x="0" y="0"/>
                </a:moveTo>
                <a:lnTo>
                  <a:pt x="0" y="163286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3B2CFA38-315E-4C70-8315-6FD7C90A6041}"/>
              </a:ext>
            </a:extLst>
          </p:cNvPr>
          <p:cNvSpPr txBox="1">
            <a:spLocks/>
          </p:cNvSpPr>
          <p:nvPr/>
        </p:nvSpPr>
        <p:spPr>
          <a:xfrm>
            <a:off x="917331" y="493438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FA1E8EF3-9D17-49BD-9F17-B2B354916038}"/>
              </a:ext>
            </a:extLst>
          </p:cNvPr>
          <p:cNvSpPr txBox="1">
            <a:spLocks/>
          </p:cNvSpPr>
          <p:nvPr/>
        </p:nvSpPr>
        <p:spPr>
          <a:xfrm>
            <a:off x="917331" y="535893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0381F928-CD8F-455F-89C4-4C73E0378A85}"/>
              </a:ext>
            </a:extLst>
          </p:cNvPr>
          <p:cNvSpPr txBox="1">
            <a:spLocks/>
          </p:cNvSpPr>
          <p:nvPr/>
        </p:nvSpPr>
        <p:spPr>
          <a:xfrm>
            <a:off x="917331" y="5783483"/>
            <a:ext cx="2160000" cy="28803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2" name="자유형 122">
            <a:extLst>
              <a:ext uri="{FF2B5EF4-FFF2-40B4-BE49-F238E27FC236}">
                <a16:creationId xmlns:a16="http://schemas.microsoft.com/office/drawing/2014/main" id="{27AC52B8-DD24-49E5-A93D-6E5077065D8D}"/>
              </a:ext>
            </a:extLst>
          </p:cNvPr>
          <p:cNvSpPr/>
          <p:nvPr/>
        </p:nvSpPr>
        <p:spPr>
          <a:xfrm>
            <a:off x="1997331" y="4113018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E7BC1F-E977-48C5-BC5B-EBC4CDC13CD3}"/>
              </a:ext>
            </a:extLst>
          </p:cNvPr>
          <p:cNvSpPr txBox="1">
            <a:spLocks/>
          </p:cNvSpPr>
          <p:nvPr/>
        </p:nvSpPr>
        <p:spPr>
          <a:xfrm>
            <a:off x="9153795" y="4524850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3232CAF0-DEE0-47B7-92F9-9B2DE4B2EB48}"/>
              </a:ext>
            </a:extLst>
          </p:cNvPr>
          <p:cNvSpPr txBox="1">
            <a:spLocks/>
          </p:cNvSpPr>
          <p:nvPr/>
        </p:nvSpPr>
        <p:spPr>
          <a:xfrm>
            <a:off x="9153795" y="495689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AF05DC71-6563-413F-89B0-FE40B8FCF502}"/>
              </a:ext>
            </a:extLst>
          </p:cNvPr>
          <p:cNvSpPr txBox="1">
            <a:spLocks/>
          </p:cNvSpPr>
          <p:nvPr/>
        </p:nvSpPr>
        <p:spPr>
          <a:xfrm>
            <a:off x="9153795" y="538144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1D66EF00-4A0A-4DA4-97D1-C416274D93E0}"/>
              </a:ext>
            </a:extLst>
          </p:cNvPr>
          <p:cNvSpPr txBox="1">
            <a:spLocks/>
          </p:cNvSpPr>
          <p:nvPr/>
        </p:nvSpPr>
        <p:spPr>
          <a:xfrm>
            <a:off x="9153795" y="5805998"/>
            <a:ext cx="2160000" cy="288032"/>
          </a:xfrm>
          <a:prstGeom prst="rect">
            <a:avLst/>
          </a:prstGeom>
          <a:ln w="190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17" name="자유형 137">
            <a:extLst>
              <a:ext uri="{FF2B5EF4-FFF2-40B4-BE49-F238E27FC236}">
                <a16:creationId xmlns:a16="http://schemas.microsoft.com/office/drawing/2014/main" id="{C19A5F43-7288-47B4-9AF4-166DDE98A9B0}"/>
              </a:ext>
            </a:extLst>
          </p:cNvPr>
          <p:cNvSpPr/>
          <p:nvPr/>
        </p:nvSpPr>
        <p:spPr>
          <a:xfrm>
            <a:off x="10233795" y="4135533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자유형 139">
            <a:extLst>
              <a:ext uri="{FF2B5EF4-FFF2-40B4-BE49-F238E27FC236}">
                <a16:creationId xmlns:a16="http://schemas.microsoft.com/office/drawing/2014/main" id="{785E2067-732B-4257-A44D-360689BF09F6}"/>
              </a:ext>
            </a:extLst>
          </p:cNvPr>
          <p:cNvSpPr/>
          <p:nvPr/>
        </p:nvSpPr>
        <p:spPr>
          <a:xfrm>
            <a:off x="6085114" y="2650719"/>
            <a:ext cx="1869203" cy="250371"/>
          </a:xfrm>
          <a:custGeom>
            <a:avLst/>
            <a:gdLst>
              <a:gd name="connsiteX0" fmla="*/ 0 w 1012372"/>
              <a:gd name="connsiteY0" fmla="*/ 250371 h 250371"/>
              <a:gd name="connsiteX1" fmla="*/ 859972 w 1012372"/>
              <a:gd name="connsiteY1" fmla="*/ 250371 h 250371"/>
              <a:gd name="connsiteX2" fmla="*/ 859972 w 1012372"/>
              <a:gd name="connsiteY2" fmla="*/ 10885 h 250371"/>
              <a:gd name="connsiteX3" fmla="*/ 1012372 w 1012372"/>
              <a:gd name="connsiteY3" fmla="*/ 10885 h 250371"/>
              <a:gd name="connsiteX4" fmla="*/ 1012372 w 1012372"/>
              <a:gd name="connsiteY4" fmla="*/ 0 h 25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372" h="250371">
                <a:moveTo>
                  <a:pt x="0" y="250371"/>
                </a:moveTo>
                <a:lnTo>
                  <a:pt x="859972" y="250371"/>
                </a:lnTo>
                <a:lnTo>
                  <a:pt x="859972" y="10885"/>
                </a:lnTo>
                <a:lnTo>
                  <a:pt x="1012372" y="10885"/>
                </a:lnTo>
                <a:lnTo>
                  <a:pt x="1012372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 dirty="0"/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0B32E799-BBDB-4C8E-A152-4D32F7AE9E06}"/>
              </a:ext>
            </a:extLst>
          </p:cNvPr>
          <p:cNvSpPr txBox="1">
            <a:spLocks/>
          </p:cNvSpPr>
          <p:nvPr/>
        </p:nvSpPr>
        <p:spPr>
          <a:xfrm>
            <a:off x="917331" y="3732021"/>
            <a:ext cx="2160000" cy="289299"/>
          </a:xfrm>
          <a:prstGeom prst="rect">
            <a:avLst/>
          </a:prstGeom>
          <a:ln w="19050">
            <a:solidFill>
              <a:schemeClr val="accent1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FAD7519F-2A92-4D2C-A478-DE44804C1787}"/>
              </a:ext>
            </a:extLst>
          </p:cNvPr>
          <p:cNvSpPr txBox="1">
            <a:spLocks/>
          </p:cNvSpPr>
          <p:nvPr/>
        </p:nvSpPr>
        <p:spPr>
          <a:xfrm>
            <a:off x="3662819" y="4509840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00244D37-B156-46E0-AD21-2A67C1B2346F}"/>
              </a:ext>
            </a:extLst>
          </p:cNvPr>
          <p:cNvSpPr txBox="1">
            <a:spLocks/>
          </p:cNvSpPr>
          <p:nvPr/>
        </p:nvSpPr>
        <p:spPr>
          <a:xfrm>
            <a:off x="3662819" y="494188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219F4FB3-6E66-4EC8-A2B7-9F7C9F5294D6}"/>
              </a:ext>
            </a:extLst>
          </p:cNvPr>
          <p:cNvSpPr txBox="1">
            <a:spLocks/>
          </p:cNvSpPr>
          <p:nvPr/>
        </p:nvSpPr>
        <p:spPr>
          <a:xfrm>
            <a:off x="3662819" y="536643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A637543F-BD0C-454D-9298-A3B09430E51C}"/>
              </a:ext>
            </a:extLst>
          </p:cNvPr>
          <p:cNvSpPr txBox="1">
            <a:spLocks/>
          </p:cNvSpPr>
          <p:nvPr/>
        </p:nvSpPr>
        <p:spPr>
          <a:xfrm>
            <a:off x="3662819" y="5790988"/>
            <a:ext cx="2160000" cy="288032"/>
          </a:xfrm>
          <a:prstGeom prst="rect">
            <a:avLst/>
          </a:prstGeom>
          <a:ln w="190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4" name="자유형 127">
            <a:extLst>
              <a:ext uri="{FF2B5EF4-FFF2-40B4-BE49-F238E27FC236}">
                <a16:creationId xmlns:a16="http://schemas.microsoft.com/office/drawing/2014/main" id="{1FA5F762-1E6A-4B5B-A208-38344EBB0E77}"/>
              </a:ext>
            </a:extLst>
          </p:cNvPr>
          <p:cNvSpPr/>
          <p:nvPr/>
        </p:nvSpPr>
        <p:spPr>
          <a:xfrm>
            <a:off x="4742819" y="4120523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940A6039-C4DE-4D73-AAC2-479847894149}"/>
              </a:ext>
            </a:extLst>
          </p:cNvPr>
          <p:cNvSpPr txBox="1">
            <a:spLocks/>
          </p:cNvSpPr>
          <p:nvPr/>
        </p:nvSpPr>
        <p:spPr>
          <a:xfrm>
            <a:off x="3662819" y="3452760"/>
            <a:ext cx="2160000" cy="289299"/>
          </a:xfrm>
          <a:prstGeom prst="rect">
            <a:avLst/>
          </a:prstGeom>
          <a:solidFill>
            <a:schemeClr val="accent2">
              <a:alpha val="70000"/>
            </a:schemeClr>
          </a:solidFill>
          <a:ln w="19050">
            <a:solidFill>
              <a:schemeClr val="accent2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BA676176-F1F7-45BF-B5B8-714246E1DA59}"/>
              </a:ext>
            </a:extLst>
          </p:cNvPr>
          <p:cNvSpPr txBox="1">
            <a:spLocks/>
          </p:cNvSpPr>
          <p:nvPr/>
        </p:nvSpPr>
        <p:spPr>
          <a:xfrm>
            <a:off x="3662819" y="3737446"/>
            <a:ext cx="2160000" cy="289299"/>
          </a:xfrm>
          <a:prstGeom prst="rect">
            <a:avLst/>
          </a:prstGeom>
          <a:ln w="19050">
            <a:solidFill>
              <a:schemeClr val="accent2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06EC0C65-E9E8-4DF5-AC2D-80C078087B81}"/>
              </a:ext>
            </a:extLst>
          </p:cNvPr>
          <p:cNvSpPr txBox="1">
            <a:spLocks/>
          </p:cNvSpPr>
          <p:nvPr/>
        </p:nvSpPr>
        <p:spPr>
          <a:xfrm>
            <a:off x="6408307" y="4517345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4D427BB9-1503-42CE-A0F5-224A5A3A55DE}"/>
              </a:ext>
            </a:extLst>
          </p:cNvPr>
          <p:cNvSpPr txBox="1">
            <a:spLocks/>
          </p:cNvSpPr>
          <p:nvPr/>
        </p:nvSpPr>
        <p:spPr>
          <a:xfrm>
            <a:off x="6408307" y="494939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C35EAD35-B6BF-4382-BDB6-6850FE1953C2}"/>
              </a:ext>
            </a:extLst>
          </p:cNvPr>
          <p:cNvSpPr txBox="1">
            <a:spLocks/>
          </p:cNvSpPr>
          <p:nvPr/>
        </p:nvSpPr>
        <p:spPr>
          <a:xfrm>
            <a:off x="6408307" y="537394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01100910-8FF5-4654-8C26-D198A2AD247E}"/>
              </a:ext>
            </a:extLst>
          </p:cNvPr>
          <p:cNvSpPr txBox="1">
            <a:spLocks/>
          </p:cNvSpPr>
          <p:nvPr/>
        </p:nvSpPr>
        <p:spPr>
          <a:xfrm>
            <a:off x="6408307" y="5798493"/>
            <a:ext cx="2160000" cy="288032"/>
          </a:xfrm>
          <a:prstGeom prst="rect">
            <a:avLst/>
          </a:prstGeom>
          <a:ln w="190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1" name="자유형 132">
            <a:extLst>
              <a:ext uri="{FF2B5EF4-FFF2-40B4-BE49-F238E27FC236}">
                <a16:creationId xmlns:a16="http://schemas.microsoft.com/office/drawing/2014/main" id="{CCD5B9DB-ADD6-45D6-996F-807F0D3C8E64}"/>
              </a:ext>
            </a:extLst>
          </p:cNvPr>
          <p:cNvSpPr/>
          <p:nvPr/>
        </p:nvSpPr>
        <p:spPr>
          <a:xfrm>
            <a:off x="7488307" y="4128028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5F27FB31-7891-4328-9015-80F5E0FC86E8}"/>
              </a:ext>
            </a:extLst>
          </p:cNvPr>
          <p:cNvSpPr txBox="1">
            <a:spLocks/>
          </p:cNvSpPr>
          <p:nvPr/>
        </p:nvSpPr>
        <p:spPr>
          <a:xfrm>
            <a:off x="6408307" y="3458185"/>
            <a:ext cx="2160000" cy="289299"/>
          </a:xfrm>
          <a:prstGeom prst="rect">
            <a:avLst/>
          </a:prstGeom>
          <a:solidFill>
            <a:schemeClr val="accent3">
              <a:alpha val="70000"/>
            </a:schemeClr>
          </a:solidFill>
          <a:ln w="19050">
            <a:solidFill>
              <a:schemeClr val="accent3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0241BC6-9A26-4BFE-BA06-654CB7D755D8}"/>
              </a:ext>
            </a:extLst>
          </p:cNvPr>
          <p:cNvSpPr txBox="1">
            <a:spLocks/>
          </p:cNvSpPr>
          <p:nvPr/>
        </p:nvSpPr>
        <p:spPr>
          <a:xfrm>
            <a:off x="6408307" y="3742871"/>
            <a:ext cx="2160000" cy="289299"/>
          </a:xfrm>
          <a:prstGeom prst="rect">
            <a:avLst/>
          </a:prstGeom>
          <a:ln w="19050">
            <a:solidFill>
              <a:schemeClr val="accent3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107EB082-4665-489C-B453-7DB801CB40AD}"/>
              </a:ext>
            </a:extLst>
          </p:cNvPr>
          <p:cNvSpPr txBox="1">
            <a:spLocks/>
          </p:cNvSpPr>
          <p:nvPr/>
        </p:nvSpPr>
        <p:spPr>
          <a:xfrm>
            <a:off x="9153795" y="3463610"/>
            <a:ext cx="2160000" cy="289299"/>
          </a:xfrm>
          <a:prstGeom prst="rect">
            <a:avLst/>
          </a:prstGeom>
          <a:solidFill>
            <a:schemeClr val="accent4">
              <a:alpha val="70000"/>
            </a:schemeClr>
          </a:solidFill>
          <a:ln w="19050">
            <a:solidFill>
              <a:schemeClr val="accent4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FA858AD7-7B47-4579-8CE5-61A864AF4566}"/>
              </a:ext>
            </a:extLst>
          </p:cNvPr>
          <p:cNvSpPr txBox="1">
            <a:spLocks/>
          </p:cNvSpPr>
          <p:nvPr/>
        </p:nvSpPr>
        <p:spPr>
          <a:xfrm>
            <a:off x="9153795" y="3748296"/>
            <a:ext cx="2160000" cy="289299"/>
          </a:xfrm>
          <a:prstGeom prst="rect">
            <a:avLst/>
          </a:prstGeom>
          <a:ln w="19050">
            <a:solidFill>
              <a:schemeClr val="accent4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B718936D-5D6C-4E98-AC96-41D32CC25FF4}"/>
              </a:ext>
            </a:extLst>
          </p:cNvPr>
          <p:cNvSpPr txBox="1">
            <a:spLocks/>
          </p:cNvSpPr>
          <p:nvPr/>
        </p:nvSpPr>
        <p:spPr>
          <a:xfrm>
            <a:off x="5016000" y="1936934"/>
            <a:ext cx="2160000" cy="289299"/>
          </a:xfrm>
          <a:prstGeom prst="rect">
            <a:avLst/>
          </a:prstGeom>
          <a:solidFill>
            <a:schemeClr val="accent5">
              <a:alpha val="70000"/>
            </a:schemeClr>
          </a:solidFill>
          <a:ln w="19050">
            <a:solidFill>
              <a:schemeClr val="accent5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CEO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9F2D5CED-D68C-4488-B281-0AF7A1537440}"/>
              </a:ext>
            </a:extLst>
          </p:cNvPr>
          <p:cNvSpPr txBox="1">
            <a:spLocks/>
          </p:cNvSpPr>
          <p:nvPr/>
        </p:nvSpPr>
        <p:spPr>
          <a:xfrm>
            <a:off x="5016000" y="2221620"/>
            <a:ext cx="2160000" cy="289299"/>
          </a:xfrm>
          <a:prstGeom prst="rect">
            <a:avLst/>
          </a:prstGeom>
          <a:ln w="19050">
            <a:solidFill>
              <a:schemeClr val="accent5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897A1C60-BF60-40F9-BAF4-5DF009D33920}"/>
              </a:ext>
            </a:extLst>
          </p:cNvPr>
          <p:cNvSpPr txBox="1">
            <a:spLocks/>
          </p:cNvSpPr>
          <p:nvPr/>
        </p:nvSpPr>
        <p:spPr>
          <a:xfrm>
            <a:off x="7954324" y="2351692"/>
            <a:ext cx="2160000" cy="289299"/>
          </a:xfrm>
          <a:prstGeom prst="rect">
            <a:avLst/>
          </a:prstGeom>
          <a:solidFill>
            <a:schemeClr val="accent6">
              <a:alpha val="70000"/>
            </a:schemeClr>
          </a:solidFill>
          <a:ln w="19050">
            <a:solidFill>
              <a:schemeClr val="accent6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Your Text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0841CCD4-0B89-45EF-B3F6-1D666A1CDEFA}"/>
              </a:ext>
            </a:extLst>
          </p:cNvPr>
          <p:cNvSpPr txBox="1">
            <a:spLocks/>
          </p:cNvSpPr>
          <p:nvPr/>
        </p:nvSpPr>
        <p:spPr>
          <a:xfrm>
            <a:off x="7954324" y="2636378"/>
            <a:ext cx="2160000" cy="289299"/>
          </a:xfrm>
          <a:prstGeom prst="rect">
            <a:avLst/>
          </a:prstGeom>
          <a:ln w="19050">
            <a:solidFill>
              <a:schemeClr val="accent6">
                <a:alpha val="60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Name Here</a:t>
            </a: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F02E75B-0DD2-492A-99DA-3FFFF785B047}"/>
              </a:ext>
            </a:extLst>
          </p:cNvPr>
          <p:cNvSpPr/>
          <p:nvPr/>
        </p:nvSpPr>
        <p:spPr>
          <a:xfrm>
            <a:off x="393743" y="4729844"/>
            <a:ext cx="1907776" cy="1564306"/>
          </a:xfrm>
          <a:custGeom>
            <a:avLst/>
            <a:gdLst>
              <a:gd name="connsiteX0" fmla="*/ 1426845 w 2355308"/>
              <a:gd name="connsiteY0" fmla="*/ 407149 h 1931266"/>
              <a:gd name="connsiteX1" fmla="*/ 744095 w 2355308"/>
              <a:gd name="connsiteY1" fmla="*/ 800908 h 1931266"/>
              <a:gd name="connsiteX2" fmla="*/ 961366 w 2355308"/>
              <a:gd name="connsiteY2" fmla="*/ 926911 h 1931266"/>
              <a:gd name="connsiteX3" fmla="*/ 1644116 w 2355308"/>
              <a:gd name="connsiteY3" fmla="*/ 533011 h 1931266"/>
              <a:gd name="connsiteX4" fmla="*/ 1786722 w 2355308"/>
              <a:gd name="connsiteY4" fmla="*/ 0 h 1931266"/>
              <a:gd name="connsiteX5" fmla="*/ 2343934 w 2355308"/>
              <a:gd name="connsiteY5" fmla="*/ 322786 h 1931266"/>
              <a:gd name="connsiteX6" fmla="*/ 2355307 w 2355308"/>
              <a:gd name="connsiteY6" fmla="*/ 316224 h 1931266"/>
              <a:gd name="connsiteX7" fmla="*/ 2355307 w 2355308"/>
              <a:gd name="connsiteY7" fmla="*/ 329375 h 1931266"/>
              <a:gd name="connsiteX8" fmla="*/ 2355308 w 2355308"/>
              <a:gd name="connsiteY8" fmla="*/ 329375 h 1931266"/>
              <a:gd name="connsiteX9" fmla="*/ 2355307 w 2355308"/>
              <a:gd name="connsiteY9" fmla="*/ 329376 h 1931266"/>
              <a:gd name="connsiteX10" fmla="*/ 2355307 w 2355308"/>
              <a:gd name="connsiteY10" fmla="*/ 535194 h 1931266"/>
              <a:gd name="connsiteX11" fmla="*/ 2277975 w 2355308"/>
              <a:gd name="connsiteY11" fmla="*/ 579682 h 1931266"/>
              <a:gd name="connsiteX12" fmla="*/ 2277472 w 2355308"/>
              <a:gd name="connsiteY12" fmla="*/ 663447 h 1931266"/>
              <a:gd name="connsiteX13" fmla="*/ 2241591 w 2355308"/>
              <a:gd name="connsiteY13" fmla="*/ 687737 h 1931266"/>
              <a:gd name="connsiteX14" fmla="*/ 2240671 w 2355308"/>
              <a:gd name="connsiteY14" fmla="*/ 1032569 h 1931266"/>
              <a:gd name="connsiteX15" fmla="*/ 2205525 w 2355308"/>
              <a:gd name="connsiteY15" fmla="*/ 1052993 h 1931266"/>
              <a:gd name="connsiteX16" fmla="*/ 2203317 w 2355308"/>
              <a:gd name="connsiteY16" fmla="*/ 707241 h 1931266"/>
              <a:gd name="connsiteX17" fmla="*/ 2165595 w 2355308"/>
              <a:gd name="connsiteY17" fmla="*/ 724355 h 1931266"/>
              <a:gd name="connsiteX18" fmla="*/ 2165400 w 2355308"/>
              <a:gd name="connsiteY18" fmla="*/ 644444 h 1931266"/>
              <a:gd name="connsiteX19" fmla="*/ 2087947 w 2355308"/>
              <a:gd name="connsiteY19" fmla="*/ 689001 h 1931266"/>
              <a:gd name="connsiteX20" fmla="*/ 2087392 w 2355308"/>
              <a:gd name="connsiteY20" fmla="*/ 773300 h 1931266"/>
              <a:gd name="connsiteX21" fmla="*/ 2051510 w 2355308"/>
              <a:gd name="connsiteY21" fmla="*/ 797590 h 1931266"/>
              <a:gd name="connsiteX22" fmla="*/ 2050590 w 2355308"/>
              <a:gd name="connsiteY22" fmla="*/ 1142421 h 1931266"/>
              <a:gd name="connsiteX23" fmla="*/ 2015445 w 2355308"/>
              <a:gd name="connsiteY23" fmla="*/ 1162663 h 1931266"/>
              <a:gd name="connsiteX24" fmla="*/ 2013237 w 2355308"/>
              <a:gd name="connsiteY24" fmla="*/ 817094 h 1931266"/>
              <a:gd name="connsiteX25" fmla="*/ 1975513 w 2355308"/>
              <a:gd name="connsiteY25" fmla="*/ 834207 h 1931266"/>
              <a:gd name="connsiteX26" fmla="*/ 1975318 w 2355308"/>
              <a:gd name="connsiteY26" fmla="*/ 753795 h 1931266"/>
              <a:gd name="connsiteX27" fmla="*/ 1898004 w 2355308"/>
              <a:gd name="connsiteY27" fmla="*/ 798273 h 1931266"/>
              <a:gd name="connsiteX28" fmla="*/ 1897496 w 2355308"/>
              <a:gd name="connsiteY28" fmla="*/ 883152 h 1931266"/>
              <a:gd name="connsiteX29" fmla="*/ 1861430 w 2355308"/>
              <a:gd name="connsiteY29" fmla="*/ 907442 h 1931266"/>
              <a:gd name="connsiteX30" fmla="*/ 1860510 w 2355308"/>
              <a:gd name="connsiteY30" fmla="*/ 1252090 h 1931266"/>
              <a:gd name="connsiteX31" fmla="*/ 1825549 w 2355308"/>
              <a:gd name="connsiteY31" fmla="*/ 1272515 h 1931266"/>
              <a:gd name="connsiteX32" fmla="*/ 1823157 w 2355308"/>
              <a:gd name="connsiteY32" fmla="*/ 926948 h 1931266"/>
              <a:gd name="connsiteX33" fmla="*/ 1785434 w 2355308"/>
              <a:gd name="connsiteY33" fmla="*/ 944060 h 1931266"/>
              <a:gd name="connsiteX34" fmla="*/ 1785237 w 2355308"/>
              <a:gd name="connsiteY34" fmla="*/ 863146 h 1931266"/>
              <a:gd name="connsiteX35" fmla="*/ 1707926 w 2355308"/>
              <a:gd name="connsiteY35" fmla="*/ 907622 h 1931266"/>
              <a:gd name="connsiteX36" fmla="*/ 1707415 w 2355308"/>
              <a:gd name="connsiteY36" fmla="*/ 992823 h 1931266"/>
              <a:gd name="connsiteX37" fmla="*/ 1671533 w 2355308"/>
              <a:gd name="connsiteY37" fmla="*/ 1017111 h 1931266"/>
              <a:gd name="connsiteX38" fmla="*/ 1670429 w 2355308"/>
              <a:gd name="connsiteY38" fmla="*/ 1361944 h 1931266"/>
              <a:gd name="connsiteX39" fmla="*/ 1635467 w 2355308"/>
              <a:gd name="connsiteY39" fmla="*/ 1382368 h 1931266"/>
              <a:gd name="connsiteX40" fmla="*/ 1633076 w 2355308"/>
              <a:gd name="connsiteY40" fmla="*/ 1036801 h 1931266"/>
              <a:gd name="connsiteX41" fmla="*/ 1595354 w 2355308"/>
              <a:gd name="connsiteY41" fmla="*/ 1053729 h 1931266"/>
              <a:gd name="connsiteX42" fmla="*/ 1595205 w 2355308"/>
              <a:gd name="connsiteY42" fmla="*/ 972469 h 1931266"/>
              <a:gd name="connsiteX43" fmla="*/ 1517847 w 2355308"/>
              <a:gd name="connsiteY43" fmla="*/ 1016971 h 1931266"/>
              <a:gd name="connsiteX44" fmla="*/ 1517333 w 2355308"/>
              <a:gd name="connsiteY44" fmla="*/ 1102675 h 1931266"/>
              <a:gd name="connsiteX45" fmla="*/ 1481452 w 2355308"/>
              <a:gd name="connsiteY45" fmla="*/ 1126964 h 1931266"/>
              <a:gd name="connsiteX46" fmla="*/ 1480348 w 2355308"/>
              <a:gd name="connsiteY46" fmla="*/ 1471796 h 1931266"/>
              <a:gd name="connsiteX47" fmla="*/ 1445386 w 2355308"/>
              <a:gd name="connsiteY47" fmla="*/ 1492037 h 1931266"/>
              <a:gd name="connsiteX48" fmla="*/ 1443178 w 2355308"/>
              <a:gd name="connsiteY48" fmla="*/ 1146469 h 1931266"/>
              <a:gd name="connsiteX49" fmla="*/ 1405272 w 2355308"/>
              <a:gd name="connsiteY49" fmla="*/ 1163582 h 1931266"/>
              <a:gd name="connsiteX50" fmla="*/ 1405123 w 2355308"/>
              <a:gd name="connsiteY50" fmla="*/ 1081819 h 1931266"/>
              <a:gd name="connsiteX51" fmla="*/ 1327770 w 2355308"/>
              <a:gd name="connsiteY51" fmla="*/ 1126319 h 1931266"/>
              <a:gd name="connsiteX52" fmla="*/ 1327253 w 2355308"/>
              <a:gd name="connsiteY52" fmla="*/ 1212529 h 1931266"/>
              <a:gd name="connsiteX53" fmla="*/ 1291371 w 2355308"/>
              <a:gd name="connsiteY53" fmla="*/ 1236817 h 1931266"/>
              <a:gd name="connsiteX54" fmla="*/ 1290451 w 2355308"/>
              <a:gd name="connsiteY54" fmla="*/ 1581465 h 1931266"/>
              <a:gd name="connsiteX55" fmla="*/ 1255306 w 2355308"/>
              <a:gd name="connsiteY55" fmla="*/ 1601891 h 1931266"/>
              <a:gd name="connsiteX56" fmla="*/ 1253097 w 2355308"/>
              <a:gd name="connsiteY56" fmla="*/ 1256323 h 1931266"/>
              <a:gd name="connsiteX57" fmla="*/ 1215375 w 2355308"/>
              <a:gd name="connsiteY57" fmla="*/ 1273435 h 1931266"/>
              <a:gd name="connsiteX58" fmla="*/ 1215175 w 2355308"/>
              <a:gd name="connsiteY58" fmla="*/ 1191094 h 1931266"/>
              <a:gd name="connsiteX59" fmla="*/ 1137744 w 2355308"/>
              <a:gd name="connsiteY59" fmla="*/ 1235638 h 1931266"/>
              <a:gd name="connsiteX60" fmla="*/ 1137173 w 2355308"/>
              <a:gd name="connsiteY60" fmla="*/ 1322199 h 1931266"/>
              <a:gd name="connsiteX61" fmla="*/ 1101291 w 2355308"/>
              <a:gd name="connsiteY61" fmla="*/ 1346487 h 1931266"/>
              <a:gd name="connsiteX62" fmla="*/ 1100370 w 2355308"/>
              <a:gd name="connsiteY62" fmla="*/ 1691318 h 1931266"/>
              <a:gd name="connsiteX63" fmla="*/ 1065226 w 2355308"/>
              <a:gd name="connsiteY63" fmla="*/ 1711744 h 1931266"/>
              <a:gd name="connsiteX64" fmla="*/ 1063018 w 2355308"/>
              <a:gd name="connsiteY64" fmla="*/ 1366176 h 1931266"/>
              <a:gd name="connsiteX65" fmla="*/ 1025295 w 2355308"/>
              <a:gd name="connsiteY65" fmla="*/ 1383288 h 1931266"/>
              <a:gd name="connsiteX66" fmla="*/ 1025094 w 2355308"/>
              <a:gd name="connsiteY66" fmla="*/ 1300444 h 1931266"/>
              <a:gd name="connsiteX67" fmla="*/ 947798 w 2355308"/>
              <a:gd name="connsiteY67" fmla="*/ 1344910 h 1931266"/>
              <a:gd name="connsiteX68" fmla="*/ 947275 w 2355308"/>
              <a:gd name="connsiteY68" fmla="*/ 1432051 h 1931266"/>
              <a:gd name="connsiteX69" fmla="*/ 911394 w 2355308"/>
              <a:gd name="connsiteY69" fmla="*/ 1456340 h 1931266"/>
              <a:gd name="connsiteX70" fmla="*/ 910289 w 2355308"/>
              <a:gd name="connsiteY70" fmla="*/ 1801172 h 1931266"/>
              <a:gd name="connsiteX71" fmla="*/ 875328 w 2355308"/>
              <a:gd name="connsiteY71" fmla="*/ 1821413 h 1931266"/>
              <a:gd name="connsiteX72" fmla="*/ 872936 w 2355308"/>
              <a:gd name="connsiteY72" fmla="*/ 1475845 h 1931266"/>
              <a:gd name="connsiteX73" fmla="*/ 835213 w 2355308"/>
              <a:gd name="connsiteY73" fmla="*/ 1492958 h 1931266"/>
              <a:gd name="connsiteX74" fmla="*/ 835011 w 2355308"/>
              <a:gd name="connsiteY74" fmla="*/ 1409795 h 1931266"/>
              <a:gd name="connsiteX75" fmla="*/ 757721 w 2355308"/>
              <a:gd name="connsiteY75" fmla="*/ 1454260 h 1931266"/>
              <a:gd name="connsiteX76" fmla="*/ 757195 w 2355308"/>
              <a:gd name="connsiteY76" fmla="*/ 1541904 h 1931266"/>
              <a:gd name="connsiteX77" fmla="*/ 721314 w 2355308"/>
              <a:gd name="connsiteY77" fmla="*/ 1566193 h 1931266"/>
              <a:gd name="connsiteX78" fmla="*/ 720210 w 2355308"/>
              <a:gd name="connsiteY78" fmla="*/ 1911025 h 1931266"/>
              <a:gd name="connsiteX79" fmla="*/ 685249 w 2355308"/>
              <a:gd name="connsiteY79" fmla="*/ 1931266 h 1931266"/>
              <a:gd name="connsiteX80" fmla="*/ 682856 w 2355308"/>
              <a:gd name="connsiteY80" fmla="*/ 1585698 h 1931266"/>
              <a:gd name="connsiteX81" fmla="*/ 645134 w 2355308"/>
              <a:gd name="connsiteY81" fmla="*/ 1602811 h 1931266"/>
              <a:gd name="connsiteX82" fmla="*/ 644981 w 2355308"/>
              <a:gd name="connsiteY82" fmla="*/ 1519116 h 1931266"/>
              <a:gd name="connsiteX83" fmla="*/ 568586 w 2355308"/>
              <a:gd name="connsiteY83" fmla="*/ 1563066 h 1931266"/>
              <a:gd name="connsiteX84" fmla="*/ 568586 w 2355308"/>
              <a:gd name="connsiteY84" fmla="*/ 1563064 h 1931266"/>
              <a:gd name="connsiteX85" fmla="*/ 373214 w 2355308"/>
              <a:gd name="connsiteY85" fmla="*/ 1450773 h 1931266"/>
              <a:gd name="connsiteX86" fmla="*/ 373169 w 2355308"/>
              <a:gd name="connsiteY86" fmla="*/ 1467467 h 1931266"/>
              <a:gd name="connsiteX87" fmla="*/ 338023 w 2355308"/>
              <a:gd name="connsiteY87" fmla="*/ 1487893 h 1931266"/>
              <a:gd name="connsiteX88" fmla="*/ 337656 w 2355308"/>
              <a:gd name="connsiteY88" fmla="*/ 1430335 h 1931266"/>
              <a:gd name="connsiteX89" fmla="*/ 183717 w 2355308"/>
              <a:gd name="connsiteY89" fmla="*/ 1341859 h 1931266"/>
              <a:gd name="connsiteX90" fmla="*/ 183088 w 2355308"/>
              <a:gd name="connsiteY90" fmla="*/ 1577321 h 1931266"/>
              <a:gd name="connsiteX91" fmla="*/ 147944 w 2355308"/>
              <a:gd name="connsiteY91" fmla="*/ 1597746 h 1931266"/>
              <a:gd name="connsiteX92" fmla="*/ 146171 w 2355308"/>
              <a:gd name="connsiteY92" fmla="*/ 1320278 h 1931266"/>
              <a:gd name="connsiteX93" fmla="*/ 0 w 2355308"/>
              <a:gd name="connsiteY93" fmla="*/ 1236266 h 1931266"/>
              <a:gd name="connsiteX94" fmla="*/ 0 w 2355308"/>
              <a:gd name="connsiteY94" fmla="*/ 1030448 h 1931266"/>
              <a:gd name="connsiteX95" fmla="*/ 0 w 2355308"/>
              <a:gd name="connsiteY95" fmla="*/ 1017296 h 1931266"/>
              <a:gd name="connsiteX96" fmla="*/ 11370 w 2355308"/>
              <a:gd name="connsiteY96" fmla="*/ 1023890 h 1931266"/>
              <a:gd name="connsiteX97" fmla="*/ 107280 w 2355308"/>
              <a:gd name="connsiteY97" fmla="*/ 968577 h 1931266"/>
              <a:gd name="connsiteX98" fmla="*/ 107277 w 2355308"/>
              <a:gd name="connsiteY98" fmla="*/ 967332 h 1931266"/>
              <a:gd name="connsiteX99" fmla="*/ 221914 w 2355308"/>
              <a:gd name="connsiteY99" fmla="*/ 901273 h 1931266"/>
              <a:gd name="connsiteX100" fmla="*/ 221907 w 2355308"/>
              <a:gd name="connsiteY100" fmla="*/ 902469 h 1931266"/>
              <a:gd name="connsiteX101" fmla="*/ 297361 w 2355308"/>
              <a:gd name="connsiteY101" fmla="*/ 858953 h 1931266"/>
              <a:gd name="connsiteX102" fmla="*/ 297357 w 2355308"/>
              <a:gd name="connsiteY102" fmla="*/ 857479 h 1931266"/>
              <a:gd name="connsiteX103" fmla="*/ 411811 w 2355308"/>
              <a:gd name="connsiteY103" fmla="*/ 791420 h 1931266"/>
              <a:gd name="connsiteX104" fmla="*/ 411801 w 2355308"/>
              <a:gd name="connsiteY104" fmla="*/ 792952 h 193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2355308" h="1931266">
                <a:moveTo>
                  <a:pt x="1426845" y="407149"/>
                </a:moveTo>
                <a:lnTo>
                  <a:pt x="744095" y="800908"/>
                </a:lnTo>
                <a:lnTo>
                  <a:pt x="961366" y="926911"/>
                </a:lnTo>
                <a:lnTo>
                  <a:pt x="1644116" y="533011"/>
                </a:lnTo>
                <a:close/>
                <a:moveTo>
                  <a:pt x="1786722" y="0"/>
                </a:moveTo>
                <a:lnTo>
                  <a:pt x="2343934" y="322786"/>
                </a:lnTo>
                <a:lnTo>
                  <a:pt x="2355307" y="316224"/>
                </a:lnTo>
                <a:lnTo>
                  <a:pt x="2355307" y="329375"/>
                </a:lnTo>
                <a:lnTo>
                  <a:pt x="2355308" y="329375"/>
                </a:lnTo>
                <a:lnTo>
                  <a:pt x="2355307" y="329376"/>
                </a:lnTo>
                <a:lnTo>
                  <a:pt x="2355307" y="535194"/>
                </a:lnTo>
                <a:lnTo>
                  <a:pt x="2277975" y="579682"/>
                </a:lnTo>
                <a:lnTo>
                  <a:pt x="2277472" y="663447"/>
                </a:lnTo>
                <a:lnTo>
                  <a:pt x="2241591" y="687737"/>
                </a:lnTo>
                <a:lnTo>
                  <a:pt x="2240671" y="1032569"/>
                </a:lnTo>
                <a:lnTo>
                  <a:pt x="2205525" y="1052993"/>
                </a:lnTo>
                <a:lnTo>
                  <a:pt x="2203317" y="707241"/>
                </a:lnTo>
                <a:lnTo>
                  <a:pt x="2165595" y="724355"/>
                </a:lnTo>
                <a:lnTo>
                  <a:pt x="2165400" y="644444"/>
                </a:lnTo>
                <a:lnTo>
                  <a:pt x="2087947" y="689001"/>
                </a:lnTo>
                <a:lnTo>
                  <a:pt x="2087392" y="773300"/>
                </a:lnTo>
                <a:lnTo>
                  <a:pt x="2051510" y="797590"/>
                </a:lnTo>
                <a:lnTo>
                  <a:pt x="2050590" y="1142421"/>
                </a:lnTo>
                <a:lnTo>
                  <a:pt x="2015445" y="1162663"/>
                </a:lnTo>
                <a:lnTo>
                  <a:pt x="2013237" y="817094"/>
                </a:lnTo>
                <a:lnTo>
                  <a:pt x="1975513" y="834207"/>
                </a:lnTo>
                <a:lnTo>
                  <a:pt x="1975318" y="753795"/>
                </a:lnTo>
                <a:lnTo>
                  <a:pt x="1898004" y="798273"/>
                </a:lnTo>
                <a:lnTo>
                  <a:pt x="1897496" y="883152"/>
                </a:lnTo>
                <a:lnTo>
                  <a:pt x="1861430" y="907442"/>
                </a:lnTo>
                <a:lnTo>
                  <a:pt x="1860510" y="1252090"/>
                </a:lnTo>
                <a:lnTo>
                  <a:pt x="1825549" y="1272515"/>
                </a:lnTo>
                <a:lnTo>
                  <a:pt x="1823157" y="926948"/>
                </a:lnTo>
                <a:lnTo>
                  <a:pt x="1785434" y="944060"/>
                </a:lnTo>
                <a:lnTo>
                  <a:pt x="1785237" y="863146"/>
                </a:lnTo>
                <a:lnTo>
                  <a:pt x="1707926" y="907622"/>
                </a:lnTo>
                <a:lnTo>
                  <a:pt x="1707415" y="992823"/>
                </a:lnTo>
                <a:lnTo>
                  <a:pt x="1671533" y="1017111"/>
                </a:lnTo>
                <a:lnTo>
                  <a:pt x="1670429" y="1361944"/>
                </a:lnTo>
                <a:lnTo>
                  <a:pt x="1635467" y="1382368"/>
                </a:lnTo>
                <a:lnTo>
                  <a:pt x="1633076" y="1036801"/>
                </a:lnTo>
                <a:lnTo>
                  <a:pt x="1595354" y="1053729"/>
                </a:lnTo>
                <a:lnTo>
                  <a:pt x="1595205" y="972469"/>
                </a:lnTo>
                <a:lnTo>
                  <a:pt x="1517847" y="1016971"/>
                </a:lnTo>
                <a:lnTo>
                  <a:pt x="1517333" y="1102675"/>
                </a:lnTo>
                <a:lnTo>
                  <a:pt x="1481452" y="1126964"/>
                </a:lnTo>
                <a:lnTo>
                  <a:pt x="1480348" y="1471796"/>
                </a:lnTo>
                <a:lnTo>
                  <a:pt x="1445386" y="1492037"/>
                </a:lnTo>
                <a:lnTo>
                  <a:pt x="1443178" y="1146469"/>
                </a:lnTo>
                <a:lnTo>
                  <a:pt x="1405272" y="1163582"/>
                </a:lnTo>
                <a:lnTo>
                  <a:pt x="1405123" y="1081819"/>
                </a:lnTo>
                <a:lnTo>
                  <a:pt x="1327770" y="1126319"/>
                </a:lnTo>
                <a:lnTo>
                  <a:pt x="1327253" y="1212529"/>
                </a:lnTo>
                <a:lnTo>
                  <a:pt x="1291371" y="1236817"/>
                </a:lnTo>
                <a:lnTo>
                  <a:pt x="1290451" y="1581465"/>
                </a:lnTo>
                <a:lnTo>
                  <a:pt x="1255306" y="1601891"/>
                </a:lnTo>
                <a:lnTo>
                  <a:pt x="1253097" y="1256323"/>
                </a:lnTo>
                <a:lnTo>
                  <a:pt x="1215375" y="1273435"/>
                </a:lnTo>
                <a:lnTo>
                  <a:pt x="1215175" y="1191094"/>
                </a:lnTo>
                <a:lnTo>
                  <a:pt x="1137744" y="1235638"/>
                </a:lnTo>
                <a:lnTo>
                  <a:pt x="1137173" y="1322199"/>
                </a:lnTo>
                <a:lnTo>
                  <a:pt x="1101291" y="1346487"/>
                </a:lnTo>
                <a:lnTo>
                  <a:pt x="1100370" y="1691318"/>
                </a:lnTo>
                <a:lnTo>
                  <a:pt x="1065226" y="1711744"/>
                </a:lnTo>
                <a:lnTo>
                  <a:pt x="1063018" y="1366176"/>
                </a:lnTo>
                <a:lnTo>
                  <a:pt x="1025295" y="1383288"/>
                </a:lnTo>
                <a:lnTo>
                  <a:pt x="1025094" y="1300444"/>
                </a:lnTo>
                <a:lnTo>
                  <a:pt x="947798" y="1344910"/>
                </a:lnTo>
                <a:lnTo>
                  <a:pt x="947275" y="1432051"/>
                </a:lnTo>
                <a:lnTo>
                  <a:pt x="911394" y="1456340"/>
                </a:lnTo>
                <a:lnTo>
                  <a:pt x="910289" y="1801172"/>
                </a:lnTo>
                <a:lnTo>
                  <a:pt x="875328" y="1821413"/>
                </a:lnTo>
                <a:lnTo>
                  <a:pt x="872936" y="1475845"/>
                </a:lnTo>
                <a:lnTo>
                  <a:pt x="835213" y="1492958"/>
                </a:lnTo>
                <a:lnTo>
                  <a:pt x="835011" y="1409795"/>
                </a:lnTo>
                <a:lnTo>
                  <a:pt x="757721" y="1454260"/>
                </a:lnTo>
                <a:lnTo>
                  <a:pt x="757195" y="1541904"/>
                </a:lnTo>
                <a:lnTo>
                  <a:pt x="721314" y="1566193"/>
                </a:lnTo>
                <a:lnTo>
                  <a:pt x="720210" y="1911025"/>
                </a:lnTo>
                <a:lnTo>
                  <a:pt x="685249" y="1931266"/>
                </a:lnTo>
                <a:lnTo>
                  <a:pt x="682856" y="1585698"/>
                </a:lnTo>
                <a:lnTo>
                  <a:pt x="645134" y="1602811"/>
                </a:lnTo>
                <a:lnTo>
                  <a:pt x="644981" y="1519116"/>
                </a:lnTo>
                <a:lnTo>
                  <a:pt x="568586" y="1563066"/>
                </a:lnTo>
                <a:lnTo>
                  <a:pt x="568586" y="1563064"/>
                </a:lnTo>
                <a:lnTo>
                  <a:pt x="373214" y="1450773"/>
                </a:lnTo>
                <a:lnTo>
                  <a:pt x="373169" y="1467467"/>
                </a:lnTo>
                <a:lnTo>
                  <a:pt x="338023" y="1487893"/>
                </a:lnTo>
                <a:lnTo>
                  <a:pt x="337656" y="1430335"/>
                </a:lnTo>
                <a:lnTo>
                  <a:pt x="183717" y="1341859"/>
                </a:lnTo>
                <a:lnTo>
                  <a:pt x="183088" y="1577321"/>
                </a:lnTo>
                <a:lnTo>
                  <a:pt x="147944" y="1597746"/>
                </a:lnTo>
                <a:lnTo>
                  <a:pt x="146171" y="1320278"/>
                </a:lnTo>
                <a:lnTo>
                  <a:pt x="0" y="1236266"/>
                </a:lnTo>
                <a:lnTo>
                  <a:pt x="0" y="1030448"/>
                </a:lnTo>
                <a:lnTo>
                  <a:pt x="0" y="1017296"/>
                </a:lnTo>
                <a:lnTo>
                  <a:pt x="11370" y="1023890"/>
                </a:lnTo>
                <a:lnTo>
                  <a:pt x="107280" y="968577"/>
                </a:lnTo>
                <a:lnTo>
                  <a:pt x="107277" y="967332"/>
                </a:lnTo>
                <a:lnTo>
                  <a:pt x="221914" y="901273"/>
                </a:lnTo>
                <a:lnTo>
                  <a:pt x="221907" y="902469"/>
                </a:lnTo>
                <a:lnTo>
                  <a:pt x="297361" y="858953"/>
                </a:lnTo>
                <a:lnTo>
                  <a:pt x="297357" y="857479"/>
                </a:lnTo>
                <a:lnTo>
                  <a:pt x="411811" y="791420"/>
                </a:lnTo>
                <a:lnTo>
                  <a:pt x="411801" y="792952"/>
                </a:lnTo>
                <a:close/>
              </a:path>
            </a:pathLst>
          </a:custGeom>
          <a:solidFill>
            <a:schemeClr val="tx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028238-166B-4212-A0A4-393A21DCB340}"/>
              </a:ext>
            </a:extLst>
          </p:cNvPr>
          <p:cNvGrpSpPr/>
          <p:nvPr/>
        </p:nvGrpSpPr>
        <p:grpSpPr>
          <a:xfrm>
            <a:off x="581448" y="1359976"/>
            <a:ext cx="2350360" cy="2703224"/>
            <a:chOff x="548226" y="342079"/>
            <a:chExt cx="5440770" cy="6257605"/>
          </a:xfrm>
          <a:solidFill>
            <a:schemeClr val="accent4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652E67-8368-417A-B176-AA6F20CD76EA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3CDD6-4873-4409-A2FB-FDFA6FD19042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CB37C5-5137-4167-9DF8-52F4648B5394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F8076B-3D41-4C4A-87BA-9B853B589E42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30C1125-147B-4826-851E-EC2C7FFF7A63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E8C7AF7-6EA9-4FB1-A636-CC679FFE32E4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8437426-B212-40E2-AA3E-09705E535C36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BE7511-CC78-487D-A461-D54CE214AAF5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832EDB-7C24-4A8B-9EB2-6D0804FD63CC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B24C28-0D4C-4D68-8136-6E94D464E2AC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271689A-B1CD-4135-8DD6-4735F7EE5893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AC2BEA5-D03B-4A36-A124-12738E5E09CE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17A249E-2150-4B9D-9A67-9800E35EB2FE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47E596-5C29-4EFE-8700-A53DD2D486EC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264744-86A4-48E5-9FF9-0851BB9AF6E3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6E4179-9ADA-4ABE-B297-B2E64D6D8CA3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A5F82BA-A2FE-4E2F-9A02-0884A24132A9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6E73C7-7C5D-4A79-9290-FF4F3ECBFE4E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C8FCE9C-C580-4215-A081-C64701C8F736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2BB9282-9026-40AE-BA4D-D62DD64F1F7D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F4FFB39-E2E8-498A-AF2F-357CB2F9690F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1AA2B0A-2095-41C4-B46E-87277A469FD7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0036F77-21B5-4F69-83E3-BA55A1DD2587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DD5599D-9CC2-4EE5-A8AD-78B7E01F0D0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5D7E1F2-83FA-46D0-91DC-36B8A3942232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83C773A-3FCA-4C4C-A948-4D606A166C07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AF1587B-4453-444C-BC8A-3B47FD1D6533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73EAD87-DEF7-4F84-BA09-300E584F7F25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2AABDE7-D3D5-47F0-99DC-DE5320D0F09B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D40AC90-52B5-42F0-AA4A-4B59FCD8A2ED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40DC1F-D2B7-4E01-AA29-DB95B3C19C4A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8109832-D8ED-4F81-A676-BFE0A81EFAEA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CA29E54-2058-426F-9B45-2D655545CA9C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Graphic 175">
            <a:extLst>
              <a:ext uri="{FF2B5EF4-FFF2-40B4-BE49-F238E27FC236}">
                <a16:creationId xmlns:a16="http://schemas.microsoft.com/office/drawing/2014/main" id="{4ABD8590-81DC-4622-8394-AE55C205B681}"/>
              </a:ext>
            </a:extLst>
          </p:cNvPr>
          <p:cNvGrpSpPr/>
          <p:nvPr/>
        </p:nvGrpSpPr>
        <p:grpSpPr>
          <a:xfrm>
            <a:off x="2935687" y="1245874"/>
            <a:ext cx="2436510" cy="2481940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F6BC158-4017-4843-9FBF-8C22E0D28762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175">
              <a:extLst>
                <a:ext uri="{FF2B5EF4-FFF2-40B4-BE49-F238E27FC236}">
                  <a16:creationId xmlns:a16="http://schemas.microsoft.com/office/drawing/2014/main" id="{3362B7B9-BB28-4974-8594-6C05B53D9832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1C8370D-D151-4D77-9B17-257969E8265C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5FD0D3C-B655-4708-9DD6-4951A8FBD9CC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C974E7A-CE53-4A33-A5C9-4238EC9D73AB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94B3E46-D63E-4276-BE35-7085866AD12D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F7B6011-5568-4EC7-91E0-2E6259639DF7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4A1F41F-E8BB-42F9-AA97-5C56DF37CC6A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05BB89-CF2A-440A-92F6-76B1400977D7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810B82-5B10-4B28-8D15-8BDFA86F1AC5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857C55D-01C9-49DD-9C97-9C2AC5D7A828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1786443-D050-4094-B1DF-F8543149D50C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EE6E97-435C-425E-A28D-619E51297D02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AAE0C32-D684-466D-8D61-2A8F93F3E9BB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5B73D3A-E6A3-4752-8AA4-853F2CC98A02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32162A9-214F-4113-BD3F-F7F8BEB42C7E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951154F-4A20-423E-B1C7-B9D1A8BA368C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940FB08-6126-4A1A-A5C8-CDE673639E29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960F6C-1394-471D-BDCE-ECEDD467E4EA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E3559D-E84B-49BF-B138-E5EEC88EF570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30750ED-FBF0-4B1E-B6E3-A788EBFE5E71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46EBAF8-1C5F-4389-8521-836FEC6D3CFF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A595655-734E-4203-9792-C34F91893729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873B7CF-FBBC-48F8-8914-24227738830A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29DAB0-B99F-4082-B8A1-516DC7D76A86}"/>
              </a:ext>
            </a:extLst>
          </p:cNvPr>
          <p:cNvGrpSpPr/>
          <p:nvPr/>
        </p:nvGrpSpPr>
        <p:grpSpPr>
          <a:xfrm>
            <a:off x="2353689" y="4490197"/>
            <a:ext cx="2089321" cy="1725323"/>
            <a:chOff x="11613480" y="1739639"/>
            <a:chExt cx="3450295" cy="2849189"/>
          </a:xfrm>
        </p:grpSpPr>
        <p:grpSp>
          <p:nvGrpSpPr>
            <p:cNvPr id="66" name="Graphic 201">
              <a:extLst>
                <a:ext uri="{FF2B5EF4-FFF2-40B4-BE49-F238E27FC236}">
                  <a16:creationId xmlns:a16="http://schemas.microsoft.com/office/drawing/2014/main" id="{CD3EF531-165B-47DE-99CA-926EFECBDE15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9189"/>
              <a:chOff x="3978614" y="61405"/>
              <a:chExt cx="3450295" cy="284918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E56DD4-5A52-4963-BF90-2C9E87E32003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763835A-0F77-49AE-9309-6697ADC469D3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A9A3300-6504-4026-97C5-A1DAF09A5364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F40C67-F76F-439E-8312-4B5E72BA362A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44E820B-F387-47C7-AED8-EE6BB136C6FD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6C684FB-2D2F-4AEC-B5EB-11DE46286CB1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CCE0E08-EB38-4C3F-8D01-088B63D0A4F7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59EB72C-59FB-4E3C-9B12-BEB66DE6CD65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1CE458F-17C2-4131-9B07-51E24AD24714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AF41A4D-C0DB-49DB-9096-3B2C92B259B4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DFEC9FE-5FA1-480E-AF72-87B61FC77123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30C8BB1-1C78-47F2-9714-225BE3DA6343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C072E5C-5BF1-4EE4-8D04-D80024512D70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F980519-5592-47C4-8560-10B143CE49F0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52B339-9E61-4256-9E86-BDE7C2A66349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2FE12CE-C0C1-44DD-A6F2-49CAB8D3F40F}"/>
              </a:ext>
            </a:extLst>
          </p:cNvPr>
          <p:cNvGrpSpPr/>
          <p:nvPr/>
        </p:nvGrpSpPr>
        <p:grpSpPr>
          <a:xfrm>
            <a:off x="7646129" y="1267397"/>
            <a:ext cx="4038173" cy="3192912"/>
            <a:chOff x="3741176" y="2237322"/>
            <a:chExt cx="4709648" cy="372383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580609E-46E5-4572-AD02-DBCE9193855F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5FB04C4E-8532-4372-93CA-A22998F9F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F72C2A9-8DBC-4CDD-B90D-7FE566311DA7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94" name="Rounded Rectangle 10">
                  <a:extLst>
                    <a:ext uri="{FF2B5EF4-FFF2-40B4-BE49-F238E27FC236}">
                      <a16:creationId xmlns:a16="http://schemas.microsoft.com/office/drawing/2014/main" id="{1A12E3D1-6954-4B4B-A457-27E0763A2F5E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5" name="Rounded Rectangle 13">
                  <a:extLst>
                    <a:ext uri="{FF2B5EF4-FFF2-40B4-BE49-F238E27FC236}">
                      <a16:creationId xmlns:a16="http://schemas.microsoft.com/office/drawing/2014/main" id="{0ED066E5-C688-4E59-9549-D940FB6813DE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6" name="Chord 95">
                  <a:extLst>
                    <a:ext uri="{FF2B5EF4-FFF2-40B4-BE49-F238E27FC236}">
                      <a16:creationId xmlns:a16="http://schemas.microsoft.com/office/drawing/2014/main" id="{5C18FA70-6B4D-4B58-9D09-D377ECB9B27D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E8BFE9B6-E3BD-4BDE-B9AA-46C2022F9C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97" name="Graphic 33">
              <a:extLst>
                <a:ext uri="{FF2B5EF4-FFF2-40B4-BE49-F238E27FC236}">
                  <a16:creationId xmlns:a16="http://schemas.microsoft.com/office/drawing/2014/main" id="{7E094656-B0FE-4366-894B-A845F3FFE63E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64C3B67-C354-4D2F-AFB2-0462DEA908DB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ECEC2CA-5700-4460-AB58-4790BFB18F7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D1FD940-CE48-4F2A-AF6C-2C1C29E2DFFA}"/>
              </a:ext>
            </a:extLst>
          </p:cNvPr>
          <p:cNvGrpSpPr/>
          <p:nvPr/>
        </p:nvGrpSpPr>
        <p:grpSpPr>
          <a:xfrm>
            <a:off x="5102292" y="3540882"/>
            <a:ext cx="3842248" cy="3246475"/>
            <a:chOff x="529632" y="1735015"/>
            <a:chExt cx="5452397" cy="4606957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23C7B3C-B10C-4CEF-9189-82F3447F0BAB}"/>
                </a:ext>
              </a:extLst>
            </p:cNvPr>
            <p:cNvSpPr/>
            <p:nvPr/>
          </p:nvSpPr>
          <p:spPr>
            <a:xfrm>
              <a:off x="529632" y="1738934"/>
              <a:ext cx="5452397" cy="4430933"/>
            </a:xfrm>
            <a:custGeom>
              <a:avLst/>
              <a:gdLst>
                <a:gd name="connsiteX0" fmla="*/ 5387950 w 5452397"/>
                <a:gd name="connsiteY0" fmla="*/ 2870554 h 4430933"/>
                <a:gd name="connsiteX1" fmla="*/ 1180097 w 5452397"/>
                <a:gd name="connsiteY1" fmla="*/ 14370 h 4430933"/>
                <a:gd name="connsiteX2" fmla="*/ 1035960 w 5452397"/>
                <a:gd name="connsiteY2" fmla="*/ 0 h 4430933"/>
                <a:gd name="connsiteX3" fmla="*/ 552164 w 5452397"/>
                <a:gd name="connsiteY3" fmla="*/ 514714 h 4430933"/>
                <a:gd name="connsiteX4" fmla="*/ 553035 w 5452397"/>
                <a:gd name="connsiteY4" fmla="*/ 538664 h 4430933"/>
                <a:gd name="connsiteX5" fmla="*/ 590049 w 5452397"/>
                <a:gd name="connsiteY5" fmla="*/ 581339 h 4430933"/>
                <a:gd name="connsiteX6" fmla="*/ 570453 w 5452397"/>
                <a:gd name="connsiteY6" fmla="*/ 647094 h 4430933"/>
                <a:gd name="connsiteX7" fmla="*/ 486409 w 5452397"/>
                <a:gd name="connsiteY7" fmla="*/ 644046 h 4430933"/>
                <a:gd name="connsiteX8" fmla="*/ 438944 w 5452397"/>
                <a:gd name="connsiteY8" fmla="*/ 654497 h 4430933"/>
                <a:gd name="connsiteX9" fmla="*/ 43111 w 5452397"/>
                <a:gd name="connsiteY9" fmla="*/ 1076022 h 4430933"/>
                <a:gd name="connsiteX10" fmla="*/ 0 w 5452397"/>
                <a:gd name="connsiteY10" fmla="*/ 1509305 h 4430933"/>
                <a:gd name="connsiteX11" fmla="*/ 32660 w 5452397"/>
                <a:gd name="connsiteY11" fmla="*/ 1555899 h 4430933"/>
                <a:gd name="connsiteX12" fmla="*/ 4228319 w 5452397"/>
                <a:gd name="connsiteY12" fmla="*/ 4405551 h 4430933"/>
                <a:gd name="connsiteX13" fmla="*/ 4395536 w 5452397"/>
                <a:gd name="connsiteY13" fmla="*/ 4430808 h 4430933"/>
                <a:gd name="connsiteX14" fmla="*/ 4456065 w 5452397"/>
                <a:gd name="connsiteY14" fmla="*/ 4411212 h 4430933"/>
                <a:gd name="connsiteX15" fmla="*/ 5368789 w 5452397"/>
                <a:gd name="connsiteY15" fmla="*/ 3381784 h 4430933"/>
                <a:gd name="connsiteX16" fmla="*/ 5417561 w 5452397"/>
                <a:gd name="connsiteY16" fmla="*/ 3293821 h 4430933"/>
                <a:gd name="connsiteX17" fmla="*/ 5452398 w 5452397"/>
                <a:gd name="connsiteY17" fmla="*/ 2940663 h 4430933"/>
                <a:gd name="connsiteX18" fmla="*/ 5387950 w 5452397"/>
                <a:gd name="connsiteY18" fmla="*/ 2870554 h 443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52397" h="4430933">
                  <a:moveTo>
                    <a:pt x="5387950" y="2870554"/>
                  </a:moveTo>
                  <a:cubicBezTo>
                    <a:pt x="5382724" y="2860974"/>
                    <a:pt x="1219289" y="40498"/>
                    <a:pt x="1180097" y="14370"/>
                  </a:cubicBezTo>
                  <a:cubicBezTo>
                    <a:pt x="1132197" y="9580"/>
                    <a:pt x="1084296" y="4790"/>
                    <a:pt x="1035960" y="0"/>
                  </a:cubicBezTo>
                  <a:cubicBezTo>
                    <a:pt x="1029428" y="6532"/>
                    <a:pt x="707187" y="350110"/>
                    <a:pt x="552164" y="514714"/>
                  </a:cubicBezTo>
                  <a:cubicBezTo>
                    <a:pt x="542148" y="525165"/>
                    <a:pt x="543890" y="530391"/>
                    <a:pt x="553035" y="538664"/>
                  </a:cubicBezTo>
                  <a:cubicBezTo>
                    <a:pt x="566534" y="551728"/>
                    <a:pt x="579162" y="565663"/>
                    <a:pt x="590049" y="581339"/>
                  </a:cubicBezTo>
                  <a:cubicBezTo>
                    <a:pt x="608338" y="607467"/>
                    <a:pt x="600500" y="638385"/>
                    <a:pt x="570453" y="647094"/>
                  </a:cubicBezTo>
                  <a:cubicBezTo>
                    <a:pt x="542583" y="655368"/>
                    <a:pt x="512972" y="660158"/>
                    <a:pt x="486409" y="644046"/>
                  </a:cubicBezTo>
                  <a:cubicBezTo>
                    <a:pt x="465942" y="631417"/>
                    <a:pt x="453750" y="638820"/>
                    <a:pt x="438944" y="654497"/>
                  </a:cubicBezTo>
                  <a:cubicBezTo>
                    <a:pt x="307435" y="795586"/>
                    <a:pt x="175055" y="935804"/>
                    <a:pt x="43111" y="1076022"/>
                  </a:cubicBezTo>
                  <a:cubicBezTo>
                    <a:pt x="28740" y="1220595"/>
                    <a:pt x="14370" y="1364732"/>
                    <a:pt x="0" y="1509305"/>
                  </a:cubicBezTo>
                  <a:cubicBezTo>
                    <a:pt x="2177" y="1531078"/>
                    <a:pt x="13064" y="1545884"/>
                    <a:pt x="32660" y="1555899"/>
                  </a:cubicBezTo>
                  <a:cubicBezTo>
                    <a:pt x="32660" y="1555899"/>
                    <a:pt x="4222658" y="4404245"/>
                    <a:pt x="4228319" y="4405551"/>
                  </a:cubicBezTo>
                  <a:cubicBezTo>
                    <a:pt x="4283187" y="4418615"/>
                    <a:pt x="4338926" y="4430372"/>
                    <a:pt x="4395536" y="4430808"/>
                  </a:cubicBezTo>
                  <a:cubicBezTo>
                    <a:pt x="4416873" y="4431243"/>
                    <a:pt x="4438211" y="4431679"/>
                    <a:pt x="4456065" y="4411212"/>
                  </a:cubicBezTo>
                  <a:cubicBezTo>
                    <a:pt x="4759580" y="4067634"/>
                    <a:pt x="5063967" y="3724491"/>
                    <a:pt x="5368789" y="3381784"/>
                  </a:cubicBezTo>
                  <a:cubicBezTo>
                    <a:pt x="5391869" y="3355656"/>
                    <a:pt x="5407981" y="3326916"/>
                    <a:pt x="5417561" y="3293821"/>
                  </a:cubicBezTo>
                  <a:cubicBezTo>
                    <a:pt x="5429319" y="3176247"/>
                    <a:pt x="5440640" y="3058673"/>
                    <a:pt x="5452398" y="2940663"/>
                  </a:cubicBezTo>
                  <a:cubicBezTo>
                    <a:pt x="5437592" y="2911052"/>
                    <a:pt x="5416690" y="2887537"/>
                    <a:pt x="5387950" y="287055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900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7200000" scaled="0"/>
            </a:gra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4A6FDFE-01F5-4AE6-A829-693DD364D714}"/>
                </a:ext>
              </a:extLst>
            </p:cNvPr>
            <p:cNvSpPr/>
            <p:nvPr/>
          </p:nvSpPr>
          <p:spPr>
            <a:xfrm>
              <a:off x="1565592" y="1735015"/>
              <a:ext cx="144137" cy="26495"/>
            </a:xfrm>
            <a:custGeom>
              <a:avLst/>
              <a:gdLst>
                <a:gd name="connsiteX0" fmla="*/ 0 w 144137"/>
                <a:gd name="connsiteY0" fmla="*/ 3919 h 26495"/>
                <a:gd name="connsiteX1" fmla="*/ 1306 w 144137"/>
                <a:gd name="connsiteY1" fmla="*/ 0 h 26495"/>
                <a:gd name="connsiteX2" fmla="*/ 144137 w 144137"/>
                <a:gd name="connsiteY2" fmla="*/ 13935 h 26495"/>
                <a:gd name="connsiteX3" fmla="*/ 144137 w 144137"/>
                <a:gd name="connsiteY3" fmla="*/ 18289 h 26495"/>
                <a:gd name="connsiteX4" fmla="*/ 121058 w 144137"/>
                <a:gd name="connsiteY4" fmla="*/ 26128 h 26495"/>
                <a:gd name="connsiteX5" fmla="*/ 20467 w 144137"/>
                <a:gd name="connsiteY5" fmla="*/ 16112 h 26495"/>
                <a:gd name="connsiteX6" fmla="*/ 0 w 144137"/>
                <a:gd name="connsiteY6" fmla="*/ 3919 h 2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37" h="26495">
                  <a:moveTo>
                    <a:pt x="0" y="3919"/>
                  </a:moveTo>
                  <a:cubicBezTo>
                    <a:pt x="0" y="2613"/>
                    <a:pt x="435" y="1306"/>
                    <a:pt x="1306" y="0"/>
                  </a:cubicBezTo>
                  <a:cubicBezTo>
                    <a:pt x="48772" y="4790"/>
                    <a:pt x="96672" y="9580"/>
                    <a:pt x="144137" y="13935"/>
                  </a:cubicBezTo>
                  <a:cubicBezTo>
                    <a:pt x="143702" y="15241"/>
                    <a:pt x="143266" y="16547"/>
                    <a:pt x="144137" y="18289"/>
                  </a:cubicBezTo>
                  <a:cubicBezTo>
                    <a:pt x="138476" y="26999"/>
                    <a:pt x="129767" y="26999"/>
                    <a:pt x="121058" y="26128"/>
                  </a:cubicBezTo>
                  <a:cubicBezTo>
                    <a:pt x="87528" y="23950"/>
                    <a:pt x="53997" y="20902"/>
                    <a:pt x="20467" y="16112"/>
                  </a:cubicBezTo>
                  <a:cubicBezTo>
                    <a:pt x="12193" y="15241"/>
                    <a:pt x="3484" y="13935"/>
                    <a:pt x="0" y="3919"/>
                  </a:cubicBezTo>
                  <a:close/>
                </a:path>
              </a:pathLst>
            </a:custGeom>
            <a:solidFill>
              <a:srgbClr val="373737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7DA4F9F-1D16-4898-B55A-282B353E2008}"/>
                </a:ext>
              </a:extLst>
            </p:cNvPr>
            <p:cNvSpPr/>
            <p:nvPr/>
          </p:nvSpPr>
          <p:spPr>
            <a:xfrm>
              <a:off x="2904146" y="3354576"/>
              <a:ext cx="1120157" cy="978237"/>
            </a:xfrm>
            <a:custGeom>
              <a:avLst/>
              <a:gdLst>
                <a:gd name="connsiteX0" fmla="*/ 522168 w 1120157"/>
                <a:gd name="connsiteY0" fmla="*/ 975781 h 978237"/>
                <a:gd name="connsiteX1" fmla="*/ 125464 w 1120157"/>
                <a:gd name="connsiteY1" fmla="*/ 786791 h 978237"/>
                <a:gd name="connsiteX2" fmla="*/ 200799 w 1120157"/>
                <a:gd name="connsiteY2" fmla="*/ 106603 h 978237"/>
                <a:gd name="connsiteX3" fmla="*/ 694610 w 1120157"/>
                <a:gd name="connsiteY3" fmla="*/ 18640 h 978237"/>
                <a:gd name="connsiteX4" fmla="*/ 995078 w 1120157"/>
                <a:gd name="connsiteY4" fmla="*/ 191517 h 978237"/>
                <a:gd name="connsiteX5" fmla="*/ 928452 w 1120157"/>
                <a:gd name="connsiteY5" fmla="*/ 865610 h 978237"/>
                <a:gd name="connsiteX6" fmla="*/ 522168 w 1120157"/>
                <a:gd name="connsiteY6" fmla="*/ 975781 h 9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157" h="978237">
                  <a:moveTo>
                    <a:pt x="522168" y="975781"/>
                  </a:moveTo>
                  <a:cubicBezTo>
                    <a:pt x="361483" y="958798"/>
                    <a:pt x="229974" y="900011"/>
                    <a:pt x="125464" y="786791"/>
                  </a:cubicBezTo>
                  <a:cubicBezTo>
                    <a:pt x="-67880" y="577335"/>
                    <a:pt x="-33915" y="268158"/>
                    <a:pt x="200799" y="106603"/>
                  </a:cubicBezTo>
                  <a:cubicBezTo>
                    <a:pt x="351468" y="2963"/>
                    <a:pt x="517378" y="-22294"/>
                    <a:pt x="694610" y="18640"/>
                  </a:cubicBezTo>
                  <a:cubicBezTo>
                    <a:pt x="812185" y="46074"/>
                    <a:pt x="912776" y="103119"/>
                    <a:pt x="995078" y="191517"/>
                  </a:cubicBezTo>
                  <a:cubicBezTo>
                    <a:pt x="1185374" y="395313"/>
                    <a:pt x="1154892" y="702312"/>
                    <a:pt x="928452" y="865610"/>
                  </a:cubicBezTo>
                  <a:cubicBezTo>
                    <a:pt x="804346" y="955314"/>
                    <a:pt x="664999" y="987974"/>
                    <a:pt x="522168" y="975781"/>
                  </a:cubicBezTo>
                  <a:close/>
                </a:path>
              </a:pathLst>
            </a:custGeom>
            <a:solidFill>
              <a:srgbClr val="FEFEFE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E8807C4-328E-4445-9CAA-2E75E21BFEEB}"/>
                </a:ext>
              </a:extLst>
            </p:cNvPr>
            <p:cNvSpPr/>
            <p:nvPr/>
          </p:nvSpPr>
          <p:spPr>
            <a:xfrm>
              <a:off x="3100712" y="3535279"/>
              <a:ext cx="727024" cy="662838"/>
            </a:xfrm>
            <a:custGeom>
              <a:avLst/>
              <a:gdLst>
                <a:gd name="connsiteX0" fmla="*/ 701073 w 727024"/>
                <a:gd name="connsiteY0" fmla="*/ 228841 h 662838"/>
                <a:gd name="connsiteX1" fmla="*/ 369688 w 727024"/>
                <a:gd name="connsiteY1" fmla="*/ 12417 h 662838"/>
                <a:gd name="connsiteX2" fmla="*/ 292611 w 727024"/>
                <a:gd name="connsiteY2" fmla="*/ 14159 h 662838"/>
                <a:gd name="connsiteX3" fmla="*/ 9562 w 727024"/>
                <a:gd name="connsiteY3" fmla="*/ 300256 h 662838"/>
                <a:gd name="connsiteX4" fmla="*/ 20013 w 727024"/>
                <a:gd name="connsiteY4" fmla="*/ 386477 h 662838"/>
                <a:gd name="connsiteX5" fmla="*/ 341383 w 727024"/>
                <a:gd name="connsiteY5" fmla="*/ 632512 h 662838"/>
                <a:gd name="connsiteX6" fmla="*/ 442845 w 727024"/>
                <a:gd name="connsiteY6" fmla="*/ 647753 h 662838"/>
                <a:gd name="connsiteX7" fmla="*/ 707169 w 727024"/>
                <a:gd name="connsiteY7" fmla="*/ 338577 h 662838"/>
                <a:gd name="connsiteX8" fmla="*/ 701073 w 727024"/>
                <a:gd name="connsiteY8" fmla="*/ 228841 h 66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024" h="662838">
                  <a:moveTo>
                    <a:pt x="701073" y="228841"/>
                  </a:moveTo>
                  <a:cubicBezTo>
                    <a:pt x="661881" y="195746"/>
                    <a:pt x="391896" y="26787"/>
                    <a:pt x="369688" y="12417"/>
                  </a:cubicBezTo>
                  <a:cubicBezTo>
                    <a:pt x="338770" y="-5872"/>
                    <a:pt x="317868" y="-2824"/>
                    <a:pt x="292611" y="14159"/>
                  </a:cubicBezTo>
                  <a:cubicBezTo>
                    <a:pt x="198116" y="109524"/>
                    <a:pt x="103621" y="204890"/>
                    <a:pt x="9562" y="300256"/>
                  </a:cubicBezTo>
                  <a:cubicBezTo>
                    <a:pt x="-7421" y="317675"/>
                    <a:pt x="-454" y="370801"/>
                    <a:pt x="20013" y="386477"/>
                  </a:cubicBezTo>
                  <a:cubicBezTo>
                    <a:pt x="127136" y="468344"/>
                    <a:pt x="233824" y="550646"/>
                    <a:pt x="341383" y="632512"/>
                  </a:cubicBezTo>
                  <a:cubicBezTo>
                    <a:pt x="402347" y="679107"/>
                    <a:pt x="430652" y="661688"/>
                    <a:pt x="442845" y="647753"/>
                  </a:cubicBezTo>
                  <a:cubicBezTo>
                    <a:pt x="531243" y="544985"/>
                    <a:pt x="617464" y="440039"/>
                    <a:pt x="707169" y="338577"/>
                  </a:cubicBezTo>
                  <a:cubicBezTo>
                    <a:pt x="728942" y="314191"/>
                    <a:pt x="740264" y="261936"/>
                    <a:pt x="701073" y="228841"/>
                  </a:cubicBezTo>
                  <a:close/>
                </a:path>
              </a:pathLst>
            </a:custGeom>
            <a:solidFill>
              <a:schemeClr val="accent2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9BE5C80-67CC-4005-A4CB-C80D36D86AE2}"/>
                </a:ext>
              </a:extLst>
            </p:cNvPr>
            <p:cNvGrpSpPr/>
            <p:nvPr/>
          </p:nvGrpSpPr>
          <p:grpSpPr>
            <a:xfrm>
              <a:off x="575753" y="1783904"/>
              <a:ext cx="5287780" cy="4558068"/>
              <a:chOff x="575753" y="1783904"/>
              <a:chExt cx="5287780" cy="4558068"/>
            </a:xfrm>
            <a:solidFill>
              <a:schemeClr val="accent3"/>
            </a:solidFill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24A1E08-16F2-49FF-85EB-CD183E79F571}"/>
                  </a:ext>
                </a:extLst>
              </p:cNvPr>
              <p:cNvSpPr/>
              <p:nvPr/>
            </p:nvSpPr>
            <p:spPr>
              <a:xfrm>
                <a:off x="575753" y="3125469"/>
                <a:ext cx="252937" cy="600259"/>
              </a:xfrm>
              <a:custGeom>
                <a:avLst/>
                <a:gdLst>
                  <a:gd name="connsiteX0" fmla="*/ 232574 w 252937"/>
                  <a:gd name="connsiteY0" fmla="*/ 70515 h 600259"/>
                  <a:gd name="connsiteX1" fmla="*/ 134160 w 252937"/>
                  <a:gd name="connsiteY1" fmla="*/ 7373 h 600259"/>
                  <a:gd name="connsiteX2" fmla="*/ 91049 w 252937"/>
                  <a:gd name="connsiteY2" fmla="*/ 6067 h 600259"/>
                  <a:gd name="connsiteX3" fmla="*/ 23553 w 252937"/>
                  <a:gd name="connsiteY3" fmla="*/ 110577 h 600259"/>
                  <a:gd name="connsiteX4" fmla="*/ 8312 w 252937"/>
                  <a:gd name="connsiteY4" fmla="*/ 312195 h 600259"/>
                  <a:gd name="connsiteX5" fmla="*/ 18328 w 252937"/>
                  <a:gd name="connsiteY5" fmla="*/ 341807 h 600259"/>
                  <a:gd name="connsiteX6" fmla="*/ 1780 w 252937"/>
                  <a:gd name="connsiteY6" fmla="*/ 517297 h 600259"/>
                  <a:gd name="connsiteX7" fmla="*/ 3522 w 252937"/>
                  <a:gd name="connsiteY7" fmla="*/ 542554 h 600259"/>
                  <a:gd name="connsiteX8" fmla="*/ 3522 w 252937"/>
                  <a:gd name="connsiteY8" fmla="*/ 542554 h 600259"/>
                  <a:gd name="connsiteX9" fmla="*/ 49681 w 252937"/>
                  <a:gd name="connsiteY9" fmla="*/ 584794 h 600259"/>
                  <a:gd name="connsiteX10" fmla="*/ 108468 w 252937"/>
                  <a:gd name="connsiteY10" fmla="*/ 584358 h 600259"/>
                  <a:gd name="connsiteX11" fmla="*/ 128934 w 252937"/>
                  <a:gd name="connsiteY11" fmla="*/ 401029 h 600259"/>
                  <a:gd name="connsiteX12" fmla="*/ 180754 w 252937"/>
                  <a:gd name="connsiteY12" fmla="*/ 298696 h 600259"/>
                  <a:gd name="connsiteX13" fmla="*/ 222994 w 252937"/>
                  <a:gd name="connsiteY13" fmla="*/ 171977 h 600259"/>
                  <a:gd name="connsiteX14" fmla="*/ 241719 w 252937"/>
                  <a:gd name="connsiteY14" fmla="*/ 154123 h 600259"/>
                  <a:gd name="connsiteX15" fmla="*/ 232574 w 25293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37" h="600259">
                    <a:moveTo>
                      <a:pt x="232574" y="70515"/>
                    </a:moveTo>
                    <a:cubicBezTo>
                      <a:pt x="199915" y="49177"/>
                      <a:pt x="166820" y="28275"/>
                      <a:pt x="134160" y="7373"/>
                    </a:cubicBezTo>
                    <a:cubicBezTo>
                      <a:pt x="120225" y="-1771"/>
                      <a:pt x="103678" y="-2642"/>
                      <a:pt x="91049" y="6067"/>
                    </a:cubicBezTo>
                    <a:cubicBezTo>
                      <a:pt x="54471" y="31324"/>
                      <a:pt x="25295" y="62241"/>
                      <a:pt x="23553" y="110577"/>
                    </a:cubicBezTo>
                    <a:cubicBezTo>
                      <a:pt x="23118" y="127996"/>
                      <a:pt x="7441" y="275617"/>
                      <a:pt x="8312" y="312195"/>
                    </a:cubicBezTo>
                    <a:cubicBezTo>
                      <a:pt x="8312" y="323082"/>
                      <a:pt x="12231" y="332662"/>
                      <a:pt x="18328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2574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5BF35E7-E748-48FA-8799-05D8F723B512}"/>
                  </a:ext>
                </a:extLst>
              </p:cNvPr>
              <p:cNvSpPr/>
              <p:nvPr/>
            </p:nvSpPr>
            <p:spPr>
              <a:xfrm>
                <a:off x="678995" y="352606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D5FF51E-86EF-46DD-99BE-7E62F642E7CA}"/>
                  </a:ext>
                </a:extLst>
              </p:cNvPr>
              <p:cNvSpPr/>
              <p:nvPr/>
            </p:nvSpPr>
            <p:spPr>
              <a:xfrm>
                <a:off x="833110" y="3300088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8EEBB9B5-2D11-4D2B-A8D3-662FADA19EB8}"/>
                  </a:ext>
                </a:extLst>
              </p:cNvPr>
              <p:cNvSpPr/>
              <p:nvPr/>
            </p:nvSpPr>
            <p:spPr>
              <a:xfrm>
                <a:off x="936352" y="370068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EEA5CA4-D813-4271-9F19-5D9FA646DB05}"/>
                  </a:ext>
                </a:extLst>
              </p:cNvPr>
              <p:cNvSpPr/>
              <p:nvPr/>
            </p:nvSpPr>
            <p:spPr>
              <a:xfrm>
                <a:off x="1090467" y="3474272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E677919-C0B1-4AEC-BB03-D2251ECAA09C}"/>
                  </a:ext>
                </a:extLst>
              </p:cNvPr>
              <p:cNvSpPr/>
              <p:nvPr/>
            </p:nvSpPr>
            <p:spPr>
              <a:xfrm>
                <a:off x="1193709" y="387486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6096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ACB17A0-CFFE-4FEB-B43B-2D9DD17A79DE}"/>
                  </a:ext>
                </a:extLst>
              </p:cNvPr>
              <p:cNvSpPr/>
              <p:nvPr/>
            </p:nvSpPr>
            <p:spPr>
              <a:xfrm>
                <a:off x="1347824" y="3648892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D52985A-647C-4307-9C00-6AA8BEEFA764}"/>
                  </a:ext>
                </a:extLst>
              </p:cNvPr>
              <p:cNvSpPr/>
              <p:nvPr/>
            </p:nvSpPr>
            <p:spPr>
              <a:xfrm>
                <a:off x="1451502" y="404948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518DB0B-4EF3-4765-A652-26065419CD76}"/>
                  </a:ext>
                </a:extLst>
              </p:cNvPr>
              <p:cNvSpPr/>
              <p:nvPr/>
            </p:nvSpPr>
            <p:spPr>
              <a:xfrm>
                <a:off x="1605181" y="382307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3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312BB07-E15F-4CE8-B865-9B11F1395344}"/>
                  </a:ext>
                </a:extLst>
              </p:cNvPr>
              <p:cNvSpPr/>
              <p:nvPr/>
            </p:nvSpPr>
            <p:spPr>
              <a:xfrm>
                <a:off x="1708859" y="422367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A978A5A-E77D-42DE-B129-A61896C9C5F4}"/>
                  </a:ext>
                </a:extLst>
              </p:cNvPr>
              <p:cNvSpPr/>
              <p:nvPr/>
            </p:nvSpPr>
            <p:spPr>
              <a:xfrm>
                <a:off x="1862538" y="3997695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4191A43-2C44-46F0-80E7-29FA185BC106}"/>
                  </a:ext>
                </a:extLst>
              </p:cNvPr>
              <p:cNvSpPr/>
              <p:nvPr/>
            </p:nvSpPr>
            <p:spPr>
              <a:xfrm>
                <a:off x="1966216" y="4398289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B18EFC1-B054-430B-BF55-2CA80A7D18CA}"/>
                  </a:ext>
                </a:extLst>
              </p:cNvPr>
              <p:cNvSpPr/>
              <p:nvPr/>
            </p:nvSpPr>
            <p:spPr>
              <a:xfrm>
                <a:off x="2119895" y="4171879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4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3281E34-5E38-4C96-B332-1DACA7A7B4B8}"/>
                  </a:ext>
                </a:extLst>
              </p:cNvPr>
              <p:cNvSpPr/>
              <p:nvPr/>
            </p:nvSpPr>
            <p:spPr>
              <a:xfrm>
                <a:off x="2223573" y="4572473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3326A06-CA88-4C76-B52D-08032DDFECC6}"/>
                  </a:ext>
                </a:extLst>
              </p:cNvPr>
              <p:cNvSpPr/>
              <p:nvPr/>
            </p:nvSpPr>
            <p:spPr>
              <a:xfrm>
                <a:off x="2377687" y="4346499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6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A818030-6D12-4724-ADB5-F255F6D95083}"/>
                  </a:ext>
                </a:extLst>
              </p:cNvPr>
              <p:cNvSpPr/>
              <p:nvPr/>
            </p:nvSpPr>
            <p:spPr>
              <a:xfrm>
                <a:off x="2480930" y="4747093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64D4EF0-966E-4E55-9E3E-91732E270528}"/>
                  </a:ext>
                </a:extLst>
              </p:cNvPr>
              <p:cNvSpPr/>
              <p:nvPr/>
            </p:nvSpPr>
            <p:spPr>
              <a:xfrm>
                <a:off x="2635044" y="4520683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6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6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4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3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897BDFF-6865-4614-8CA0-9C576496A973}"/>
                  </a:ext>
                </a:extLst>
              </p:cNvPr>
              <p:cNvSpPr/>
              <p:nvPr/>
            </p:nvSpPr>
            <p:spPr>
              <a:xfrm>
                <a:off x="2738287" y="4921277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1A518B2-5FFA-44D3-B6DA-B9DCD435B137}"/>
                  </a:ext>
                </a:extLst>
              </p:cNvPr>
              <p:cNvSpPr/>
              <p:nvPr/>
            </p:nvSpPr>
            <p:spPr>
              <a:xfrm>
                <a:off x="2892401" y="4695303"/>
                <a:ext cx="253287" cy="600258"/>
              </a:xfrm>
              <a:custGeom>
                <a:avLst/>
                <a:gdLst>
                  <a:gd name="connsiteX0" fmla="*/ 233009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8 w 253287"/>
                  <a:gd name="connsiteY3" fmla="*/ 110577 h 600258"/>
                  <a:gd name="connsiteX4" fmla="*/ 8747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5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09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4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BA44E90-2B58-4AD0-9DD7-680470D3DA85}"/>
                  </a:ext>
                </a:extLst>
              </p:cNvPr>
              <p:cNvSpPr/>
              <p:nvPr/>
            </p:nvSpPr>
            <p:spPr>
              <a:xfrm>
                <a:off x="2996079" y="509589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D9E0259-E95E-4431-8AAB-C03549A10E4E}"/>
                  </a:ext>
                </a:extLst>
              </p:cNvPr>
              <p:cNvSpPr/>
              <p:nvPr/>
            </p:nvSpPr>
            <p:spPr>
              <a:xfrm>
                <a:off x="3149758" y="4869487"/>
                <a:ext cx="253287" cy="600258"/>
              </a:xfrm>
              <a:custGeom>
                <a:avLst/>
                <a:gdLst>
                  <a:gd name="connsiteX0" fmla="*/ 233010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9 w 253287"/>
                  <a:gd name="connsiteY3" fmla="*/ 110577 h 600258"/>
                  <a:gd name="connsiteX4" fmla="*/ 8748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4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10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52EF865-CA22-413C-96AE-22690210567A}"/>
                  </a:ext>
                </a:extLst>
              </p:cNvPr>
              <p:cNvSpPr/>
              <p:nvPr/>
            </p:nvSpPr>
            <p:spPr>
              <a:xfrm>
                <a:off x="3253436" y="527008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B60BEF9-37C1-4F61-88E7-4B6131D738D4}"/>
                  </a:ext>
                </a:extLst>
              </p:cNvPr>
              <p:cNvSpPr/>
              <p:nvPr/>
            </p:nvSpPr>
            <p:spPr>
              <a:xfrm>
                <a:off x="3407115" y="504410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7757B5A-7D73-411C-8DAB-E5DB1FD7373B}"/>
                  </a:ext>
                </a:extLst>
              </p:cNvPr>
              <p:cNvSpPr/>
              <p:nvPr/>
            </p:nvSpPr>
            <p:spPr>
              <a:xfrm>
                <a:off x="3510793" y="5444700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D2D87BF-B204-4F52-A712-AD612A20D9C7}"/>
                  </a:ext>
                </a:extLst>
              </p:cNvPr>
              <p:cNvSpPr/>
              <p:nvPr/>
            </p:nvSpPr>
            <p:spPr>
              <a:xfrm>
                <a:off x="3664908" y="521829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6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1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7ED5093-7FE3-47D3-B4DD-9FD5A240B401}"/>
                  </a:ext>
                </a:extLst>
              </p:cNvPr>
              <p:cNvSpPr/>
              <p:nvPr/>
            </p:nvSpPr>
            <p:spPr>
              <a:xfrm>
                <a:off x="3768150" y="5618884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9FEE598-F9E4-437B-981E-F6F9EDD67B7C}"/>
                  </a:ext>
                </a:extLst>
              </p:cNvPr>
              <p:cNvSpPr/>
              <p:nvPr/>
            </p:nvSpPr>
            <p:spPr>
              <a:xfrm>
                <a:off x="3922265" y="539291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8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3 h 600259"/>
                  <a:gd name="connsiteX10" fmla="*/ 108468 w 252969"/>
                  <a:gd name="connsiteY10" fmla="*/ 584358 h 600259"/>
                  <a:gd name="connsiteX11" fmla="*/ 128935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0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4819CB2-08D9-4EBB-BA4D-4FB2EAA15429}"/>
                  </a:ext>
                </a:extLst>
              </p:cNvPr>
              <p:cNvSpPr/>
              <p:nvPr/>
            </p:nvSpPr>
            <p:spPr>
              <a:xfrm>
                <a:off x="4025507" y="5793504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6097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92522C2-B913-4F08-95FE-DC8140EC61F2}"/>
                  </a:ext>
                </a:extLst>
              </p:cNvPr>
              <p:cNvSpPr/>
              <p:nvPr/>
            </p:nvSpPr>
            <p:spPr>
              <a:xfrm>
                <a:off x="4179622" y="5567094"/>
                <a:ext cx="253102" cy="600259"/>
              </a:xfrm>
              <a:custGeom>
                <a:avLst/>
                <a:gdLst>
                  <a:gd name="connsiteX0" fmla="*/ 233010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8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10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3F9FDA-E9CF-4AE6-A491-263373B467B3}"/>
                  </a:ext>
                </a:extLst>
              </p:cNvPr>
              <p:cNvSpPr/>
              <p:nvPr/>
            </p:nvSpPr>
            <p:spPr>
              <a:xfrm>
                <a:off x="4283300" y="5967688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7838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FB72C45-4444-4D57-A28A-750625309EB9}"/>
                  </a:ext>
                </a:extLst>
              </p:cNvPr>
              <p:cNvSpPr/>
              <p:nvPr/>
            </p:nvSpPr>
            <p:spPr>
              <a:xfrm>
                <a:off x="1798128" y="178390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A1AF917-63F9-4F5B-8B58-8690849EA238}"/>
                  </a:ext>
                </a:extLst>
              </p:cNvPr>
              <p:cNvSpPr/>
              <p:nvPr/>
            </p:nvSpPr>
            <p:spPr>
              <a:xfrm>
                <a:off x="2058098" y="1959830"/>
                <a:ext cx="168689" cy="131390"/>
              </a:xfrm>
              <a:custGeom>
                <a:avLst/>
                <a:gdLst>
                  <a:gd name="connsiteX0" fmla="*/ 154153 w 168689"/>
                  <a:gd name="connsiteY0" fmla="*/ 131391 h 131390"/>
                  <a:gd name="connsiteX1" fmla="*/ 0 w 168689"/>
                  <a:gd name="connsiteY1" fmla="*/ 29493 h 131390"/>
                  <a:gd name="connsiteX2" fmla="*/ 61400 w 168689"/>
                  <a:gd name="connsiteY2" fmla="*/ 8155 h 131390"/>
                  <a:gd name="connsiteX3" fmla="*/ 146315 w 168689"/>
                  <a:gd name="connsiteY3" fmla="*/ 63894 h 131390"/>
                  <a:gd name="connsiteX4" fmla="*/ 154153 w 168689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89" h="131390">
                    <a:moveTo>
                      <a:pt x="154153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5247"/>
                      <a:pt x="154153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E1A22A0-F24E-46DD-8BED-FB06018A9CCA}"/>
                  </a:ext>
                </a:extLst>
              </p:cNvPr>
              <p:cNvSpPr/>
              <p:nvPr/>
            </p:nvSpPr>
            <p:spPr>
              <a:xfrm>
                <a:off x="2317632" y="213575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96A6CEA-1484-4D6D-899C-C3A07A4FFD3B}"/>
                  </a:ext>
                </a:extLst>
              </p:cNvPr>
              <p:cNvSpPr/>
              <p:nvPr/>
            </p:nvSpPr>
            <p:spPr>
              <a:xfrm>
                <a:off x="2577167" y="231168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68D5C1A-1939-45B9-871A-6041EA35A24C}"/>
                  </a:ext>
                </a:extLst>
              </p:cNvPr>
              <p:cNvSpPr/>
              <p:nvPr/>
            </p:nvSpPr>
            <p:spPr>
              <a:xfrm>
                <a:off x="2837136" y="248760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AF30C5C-5AB3-4FDB-AD3A-D73E41CD2FC4}"/>
                  </a:ext>
                </a:extLst>
              </p:cNvPr>
              <p:cNvSpPr/>
              <p:nvPr/>
            </p:nvSpPr>
            <p:spPr>
              <a:xfrm>
                <a:off x="3096671" y="2663534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9690F24-E24B-489E-8335-27C2A4175F2A}"/>
                  </a:ext>
                </a:extLst>
              </p:cNvPr>
              <p:cNvSpPr/>
              <p:nvPr/>
            </p:nvSpPr>
            <p:spPr>
              <a:xfrm>
                <a:off x="3616610" y="3015386"/>
                <a:ext cx="168746" cy="131390"/>
              </a:xfrm>
              <a:custGeom>
                <a:avLst/>
                <a:gdLst>
                  <a:gd name="connsiteX0" fmla="*/ 154588 w 168746"/>
                  <a:gd name="connsiteY0" fmla="*/ 131391 h 131390"/>
                  <a:gd name="connsiteX1" fmla="*/ 0 w 168746"/>
                  <a:gd name="connsiteY1" fmla="*/ 29493 h 131390"/>
                  <a:gd name="connsiteX2" fmla="*/ 61400 w 168746"/>
                  <a:gd name="connsiteY2" fmla="*/ 8155 h 131390"/>
                  <a:gd name="connsiteX3" fmla="*/ 146315 w 168746"/>
                  <a:gd name="connsiteY3" fmla="*/ 63894 h 131390"/>
                  <a:gd name="connsiteX4" fmla="*/ 154588 w 168746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46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32F59D5-DA4C-43AF-B8AE-43502EE87EAD}"/>
                  </a:ext>
                </a:extLst>
              </p:cNvPr>
              <p:cNvSpPr/>
              <p:nvPr/>
            </p:nvSpPr>
            <p:spPr>
              <a:xfrm>
                <a:off x="3356640" y="2839460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F04D0C6A-4898-4673-B293-4FCB745A4C59}"/>
                  </a:ext>
                </a:extLst>
              </p:cNvPr>
              <p:cNvSpPr/>
              <p:nvPr/>
            </p:nvSpPr>
            <p:spPr>
              <a:xfrm>
                <a:off x="3876144" y="319087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631F383-A9CA-40CB-95DE-BF2474E6BC9B}"/>
                  </a:ext>
                </a:extLst>
              </p:cNvPr>
              <p:cNvSpPr/>
              <p:nvPr/>
            </p:nvSpPr>
            <p:spPr>
              <a:xfrm>
                <a:off x="4136114" y="3366802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7AE15D7-0355-4124-92B7-32469C1B0991}"/>
                  </a:ext>
                </a:extLst>
              </p:cNvPr>
              <p:cNvSpPr/>
              <p:nvPr/>
            </p:nvSpPr>
            <p:spPr>
              <a:xfrm>
                <a:off x="4395648" y="3542728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E3B36DF-AAF0-4D6D-9E93-F357B4328AEC}"/>
                  </a:ext>
                </a:extLst>
              </p:cNvPr>
              <p:cNvSpPr/>
              <p:nvPr/>
            </p:nvSpPr>
            <p:spPr>
              <a:xfrm>
                <a:off x="4655618" y="371865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2AB9339-5682-459B-8F8A-80E38A0B16C3}"/>
                  </a:ext>
                </a:extLst>
              </p:cNvPr>
              <p:cNvSpPr/>
              <p:nvPr/>
            </p:nvSpPr>
            <p:spPr>
              <a:xfrm>
                <a:off x="4915152" y="3894580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6FC6866-B155-466E-8BA7-871C435BA01C}"/>
                  </a:ext>
                </a:extLst>
              </p:cNvPr>
              <p:cNvSpPr/>
              <p:nvPr/>
            </p:nvSpPr>
            <p:spPr>
              <a:xfrm>
                <a:off x="5175122" y="407050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67C15A4-154F-409F-9D26-AC3737BFE3E2}"/>
                  </a:ext>
                </a:extLst>
              </p:cNvPr>
              <p:cNvSpPr/>
              <p:nvPr/>
            </p:nvSpPr>
            <p:spPr>
              <a:xfrm>
                <a:off x="5434657" y="424643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574DE3F-DE99-4012-A6B6-CC903C3002E6}"/>
                  </a:ext>
                </a:extLst>
              </p:cNvPr>
              <p:cNvSpPr/>
              <p:nvPr/>
            </p:nvSpPr>
            <p:spPr>
              <a:xfrm>
                <a:off x="5694626" y="442235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2B59646-A609-410B-AD90-372C795D036B}"/>
                  </a:ext>
                </a:extLst>
              </p:cNvPr>
              <p:cNvSpPr/>
              <p:nvPr/>
            </p:nvSpPr>
            <p:spPr>
              <a:xfrm>
                <a:off x="4436979" y="5741713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7D4C59E-97F9-423A-9230-AF522D5AFA0A}"/>
                  </a:ext>
                </a:extLst>
              </p:cNvPr>
              <p:cNvSpPr/>
              <p:nvPr/>
            </p:nvSpPr>
            <p:spPr>
              <a:xfrm>
                <a:off x="4540657" y="6142307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7838" y="183765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000D25E-C71A-4609-95C1-4FB8F487CA22}"/>
              </a:ext>
            </a:extLst>
          </p:cNvPr>
          <p:cNvGrpSpPr/>
          <p:nvPr/>
        </p:nvGrpSpPr>
        <p:grpSpPr>
          <a:xfrm>
            <a:off x="5443727" y="1359976"/>
            <a:ext cx="2266771" cy="1994293"/>
            <a:chOff x="4075204" y="1700703"/>
            <a:chExt cx="3961307" cy="3485138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CC12E5F-234B-4850-9731-389EF73E388C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5A155C7-4515-4B6A-BF89-E9B33F7166AE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5DBF25D-4516-4078-B900-218A1A40F096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B44CF70-AC90-47FE-AEA6-9CBFD44926E4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5803563-26D7-49E9-9342-5D60E9CD2EE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961F085-9776-4323-BCEB-F968813446DC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766995C-6FFB-42A3-B2C2-02C7841B5A31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0EDE8D-C311-41AC-A010-2171E1F8020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1676009-22A6-4532-9DE9-5E7531D04D2D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394ED84-B921-4A8C-B557-366C32BCA8C3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38D89AA-4A8A-4510-82D2-AA091FE38CDD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EC66B01-F24B-4F71-8B15-7D0ABB863EFB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8712BB1-D9F9-4FE7-97D7-10EC3D38A1DA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00EC7D8-8370-4E44-B218-F0F5A62073D8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42551BC-F1E9-476B-B1A1-CA6F5B0FAC87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AC65A77-2285-4067-A522-D936064078BB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91125B4-4ABA-435A-9F6F-88ED16CC4D8C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37D86AB-2B21-45F5-A315-984F82E733D6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5316901-E3C7-4D67-B53A-24A2128CC14B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0487DAD-48B1-4833-9CD6-19F097034EAC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BF29AA6-B7B9-4CB6-AC36-C8F22310EF3A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43D4925-1BBF-4766-AAC2-D2851312F0A9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C90641B-9037-4854-B256-0C308675F12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25BB2B9-F45F-4DD3-ADB6-08209FAB27BB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1974732-6089-4344-8897-8C99B99A7638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BF19858-CB1A-4D3B-B5C5-68629E7D8AAE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06D8673-4888-4004-9FE9-01340E5C081F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74A29A-2B68-42BB-B94E-4539BA59C20F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4CA7F-6948-43A1-9119-F7951A7B5A41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8A01069-6516-4AE9-B3B4-836072C0E941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29B61CF-E4A8-4AF0-9CD5-B24331C8B9A2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DFD3985-0186-4DDB-B374-73DE41F6E05A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C4977AD-13ED-4A2F-8F0C-DF46583684DA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90EE1F9-541C-4325-8B40-FD925FE45FBC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E4F699-B335-4E5C-A63A-4A0F1E07F8B9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198E610-4B70-4FC6-A594-56549106F588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3" name="Graphic 2">
            <a:extLst>
              <a:ext uri="{FF2B5EF4-FFF2-40B4-BE49-F238E27FC236}">
                <a16:creationId xmlns:a16="http://schemas.microsoft.com/office/drawing/2014/main" id="{2010FF87-5BEF-4869-AD6A-CBEAD4D84ECF}"/>
              </a:ext>
            </a:extLst>
          </p:cNvPr>
          <p:cNvGrpSpPr/>
          <p:nvPr/>
        </p:nvGrpSpPr>
        <p:grpSpPr>
          <a:xfrm>
            <a:off x="10322043" y="4358235"/>
            <a:ext cx="1340642" cy="2366500"/>
            <a:chOff x="8544520" y="2061601"/>
            <a:chExt cx="2443203" cy="4312740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52B407E-AEA7-460C-A4B5-45D7DCEE7627}"/>
                </a:ext>
              </a:extLst>
            </p:cNvPr>
            <p:cNvSpPr/>
            <p:nvPr/>
          </p:nvSpPr>
          <p:spPr>
            <a:xfrm>
              <a:off x="9313776" y="3984915"/>
              <a:ext cx="1448107" cy="2378198"/>
            </a:xfrm>
            <a:custGeom>
              <a:avLst/>
              <a:gdLst>
                <a:gd name="connsiteX0" fmla="*/ 1076207 w 1448107"/>
                <a:gd name="connsiteY0" fmla="*/ 754477 h 2378198"/>
                <a:gd name="connsiteX1" fmla="*/ 1077744 w 1448107"/>
                <a:gd name="connsiteY1" fmla="*/ 720160 h 2378198"/>
                <a:gd name="connsiteX2" fmla="*/ 1168404 w 1448107"/>
                <a:gd name="connsiteY2" fmla="*/ 604914 h 2378198"/>
                <a:gd name="connsiteX3" fmla="*/ 1214502 w 1448107"/>
                <a:gd name="connsiteY3" fmla="*/ 492742 h 2378198"/>
                <a:gd name="connsiteX4" fmla="*/ 1225770 w 1448107"/>
                <a:gd name="connsiteY4" fmla="*/ 18443 h 2378198"/>
                <a:gd name="connsiteX5" fmla="*/ 1206819 w 1448107"/>
                <a:gd name="connsiteY5" fmla="*/ 4 h 2378198"/>
                <a:gd name="connsiteX6" fmla="*/ 35925 w 1448107"/>
                <a:gd name="connsiteY6" fmla="*/ 54297 h 2378198"/>
                <a:gd name="connsiteX7" fmla="*/ 583 w 1448107"/>
                <a:gd name="connsiteY7" fmla="*/ 91176 h 2378198"/>
                <a:gd name="connsiteX8" fmla="*/ 12364 w 1448107"/>
                <a:gd name="connsiteY8" fmla="*/ 276081 h 2378198"/>
                <a:gd name="connsiteX9" fmla="*/ 53340 w 1448107"/>
                <a:gd name="connsiteY9" fmla="*/ 332935 h 2378198"/>
                <a:gd name="connsiteX10" fmla="*/ 624445 w 1448107"/>
                <a:gd name="connsiteY10" fmla="*/ 632573 h 2378198"/>
                <a:gd name="connsiteX11" fmla="*/ 638275 w 1448107"/>
                <a:gd name="connsiteY11" fmla="*/ 653574 h 2378198"/>
                <a:gd name="connsiteX12" fmla="*/ 658763 w 1448107"/>
                <a:gd name="connsiteY12" fmla="*/ 1274875 h 2378198"/>
                <a:gd name="connsiteX13" fmla="*/ 679251 w 1448107"/>
                <a:gd name="connsiteY13" fmla="*/ 1297411 h 2378198"/>
                <a:gd name="connsiteX14" fmla="*/ 812936 w 1448107"/>
                <a:gd name="connsiteY14" fmla="*/ 1300997 h 2378198"/>
                <a:gd name="connsiteX15" fmla="*/ 850838 w 1448107"/>
                <a:gd name="connsiteY15" fmla="*/ 1308680 h 2378198"/>
                <a:gd name="connsiteX16" fmla="*/ 868253 w 1448107"/>
                <a:gd name="connsiteY16" fmla="*/ 1438779 h 2378198"/>
                <a:gd name="connsiteX17" fmla="*/ 937401 w 1448107"/>
                <a:gd name="connsiteY17" fmla="*/ 2358694 h 2378198"/>
                <a:gd name="connsiteX18" fmla="*/ 960450 w 1448107"/>
                <a:gd name="connsiteY18" fmla="*/ 2378157 h 2378198"/>
                <a:gd name="connsiteX19" fmla="*/ 1141769 w 1448107"/>
                <a:gd name="connsiteY19" fmla="*/ 2365865 h 2378198"/>
                <a:gd name="connsiteX20" fmla="*/ 1161745 w 1448107"/>
                <a:gd name="connsiteY20" fmla="*/ 2345377 h 2378198"/>
                <a:gd name="connsiteX21" fmla="*/ 1169940 w 1448107"/>
                <a:gd name="connsiteY21" fmla="*/ 1518171 h 2378198"/>
                <a:gd name="connsiteX22" fmla="*/ 1189916 w 1448107"/>
                <a:gd name="connsiteY22" fmla="*/ 1494097 h 2378198"/>
                <a:gd name="connsiteX23" fmla="*/ 1429627 w 1448107"/>
                <a:gd name="connsiteY23" fmla="*/ 1450047 h 2378198"/>
                <a:gd name="connsiteX24" fmla="*/ 1448066 w 1448107"/>
                <a:gd name="connsiteY24" fmla="*/ 1425974 h 2378198"/>
                <a:gd name="connsiteX25" fmla="*/ 1444481 w 1448107"/>
                <a:gd name="connsiteY25" fmla="*/ 1294338 h 2378198"/>
                <a:gd name="connsiteX26" fmla="*/ 1076207 w 1448107"/>
                <a:gd name="connsiteY26" fmla="*/ 754477 h 23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8107" h="2378198">
                  <a:moveTo>
                    <a:pt x="1076207" y="754477"/>
                  </a:moveTo>
                  <a:cubicBezTo>
                    <a:pt x="1067500" y="741672"/>
                    <a:pt x="1068012" y="732453"/>
                    <a:pt x="1077744" y="720160"/>
                  </a:cubicBezTo>
                  <a:cubicBezTo>
                    <a:pt x="1108476" y="682257"/>
                    <a:pt x="1137159" y="642305"/>
                    <a:pt x="1168404" y="604914"/>
                  </a:cubicBezTo>
                  <a:cubicBezTo>
                    <a:pt x="1195550" y="572134"/>
                    <a:pt x="1216551" y="538328"/>
                    <a:pt x="1214502" y="492742"/>
                  </a:cubicBezTo>
                  <a:cubicBezTo>
                    <a:pt x="1211429" y="416424"/>
                    <a:pt x="1226283" y="95273"/>
                    <a:pt x="1225770" y="18443"/>
                  </a:cubicBezTo>
                  <a:cubicBezTo>
                    <a:pt x="1225770" y="5126"/>
                    <a:pt x="1220136" y="516"/>
                    <a:pt x="1206819" y="4"/>
                  </a:cubicBezTo>
                  <a:cubicBezTo>
                    <a:pt x="1191453" y="-508"/>
                    <a:pt x="139390" y="49688"/>
                    <a:pt x="35925" y="54297"/>
                  </a:cubicBezTo>
                  <a:cubicBezTo>
                    <a:pt x="71" y="55834"/>
                    <a:pt x="-1465" y="54810"/>
                    <a:pt x="583" y="91176"/>
                  </a:cubicBezTo>
                  <a:cubicBezTo>
                    <a:pt x="3657" y="152640"/>
                    <a:pt x="9291" y="214104"/>
                    <a:pt x="12364" y="276081"/>
                  </a:cubicBezTo>
                  <a:cubicBezTo>
                    <a:pt x="13901" y="305276"/>
                    <a:pt x="24145" y="324740"/>
                    <a:pt x="53340" y="332935"/>
                  </a:cubicBezTo>
                  <a:cubicBezTo>
                    <a:pt x="61023" y="334984"/>
                    <a:pt x="587054" y="613110"/>
                    <a:pt x="624445" y="632573"/>
                  </a:cubicBezTo>
                  <a:cubicBezTo>
                    <a:pt x="633153" y="637183"/>
                    <a:pt x="638275" y="643330"/>
                    <a:pt x="638275" y="653574"/>
                  </a:cubicBezTo>
                  <a:cubicBezTo>
                    <a:pt x="643397" y="762673"/>
                    <a:pt x="659275" y="1262582"/>
                    <a:pt x="658763" y="1274875"/>
                  </a:cubicBezTo>
                  <a:cubicBezTo>
                    <a:pt x="658251" y="1288704"/>
                    <a:pt x="663373" y="1297411"/>
                    <a:pt x="679251" y="1297411"/>
                  </a:cubicBezTo>
                  <a:cubicBezTo>
                    <a:pt x="723812" y="1297411"/>
                    <a:pt x="768374" y="1300997"/>
                    <a:pt x="812936" y="1300997"/>
                  </a:cubicBezTo>
                  <a:cubicBezTo>
                    <a:pt x="828302" y="1300997"/>
                    <a:pt x="841619" y="1300997"/>
                    <a:pt x="850838" y="1308680"/>
                  </a:cubicBezTo>
                  <a:cubicBezTo>
                    <a:pt x="864156" y="1319948"/>
                    <a:pt x="867229" y="1417267"/>
                    <a:pt x="868253" y="1438779"/>
                  </a:cubicBezTo>
                  <a:cubicBezTo>
                    <a:pt x="873375" y="1515097"/>
                    <a:pt x="932791" y="2304400"/>
                    <a:pt x="937401" y="2358694"/>
                  </a:cubicBezTo>
                  <a:cubicBezTo>
                    <a:pt x="938937" y="2374572"/>
                    <a:pt x="944571" y="2378670"/>
                    <a:pt x="960450" y="2378157"/>
                  </a:cubicBezTo>
                  <a:cubicBezTo>
                    <a:pt x="1020890" y="2374572"/>
                    <a:pt x="1081329" y="2367401"/>
                    <a:pt x="1141769" y="2365865"/>
                  </a:cubicBezTo>
                  <a:cubicBezTo>
                    <a:pt x="1154574" y="2365352"/>
                    <a:pt x="1160721" y="2360230"/>
                    <a:pt x="1161745" y="2345377"/>
                  </a:cubicBezTo>
                  <a:cubicBezTo>
                    <a:pt x="1165843" y="2289034"/>
                    <a:pt x="1169428" y="1580659"/>
                    <a:pt x="1169940" y="1518171"/>
                  </a:cubicBezTo>
                  <a:cubicBezTo>
                    <a:pt x="1169940" y="1503829"/>
                    <a:pt x="1173526" y="1496146"/>
                    <a:pt x="1189916" y="1494097"/>
                  </a:cubicBezTo>
                  <a:cubicBezTo>
                    <a:pt x="1210916" y="1491024"/>
                    <a:pt x="1370211" y="1460804"/>
                    <a:pt x="1429627" y="1450047"/>
                  </a:cubicBezTo>
                  <a:cubicBezTo>
                    <a:pt x="1444481" y="1447486"/>
                    <a:pt x="1448578" y="1440828"/>
                    <a:pt x="1448066" y="1425974"/>
                  </a:cubicBezTo>
                  <a:cubicBezTo>
                    <a:pt x="1446529" y="1381925"/>
                    <a:pt x="1443456" y="1338387"/>
                    <a:pt x="1444481" y="1294338"/>
                  </a:cubicBezTo>
                  <a:cubicBezTo>
                    <a:pt x="1443968" y="1281533"/>
                    <a:pt x="1155599" y="866137"/>
                    <a:pt x="1076207" y="754477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781C79-09EC-49D0-BFF2-8789E352B31C}"/>
                </a:ext>
              </a:extLst>
            </p:cNvPr>
            <p:cNvSpPr/>
            <p:nvPr/>
          </p:nvSpPr>
          <p:spPr>
            <a:xfrm>
              <a:off x="8800872" y="3988656"/>
              <a:ext cx="975815" cy="2386238"/>
            </a:xfrm>
            <a:custGeom>
              <a:avLst/>
              <a:gdLst>
                <a:gd name="connsiteX0" fmla="*/ 965249 w 975815"/>
                <a:gd name="connsiteY0" fmla="*/ 779419 h 2386238"/>
                <a:gd name="connsiteX1" fmla="*/ 384412 w 975815"/>
                <a:gd name="connsiteY1" fmla="*/ 387072 h 2386238"/>
                <a:gd name="connsiteX2" fmla="*/ 366485 w 975815"/>
                <a:gd name="connsiteY2" fmla="*/ 359926 h 2386238"/>
                <a:gd name="connsiteX3" fmla="*/ 358289 w 975815"/>
                <a:gd name="connsiteY3" fmla="*/ 35702 h 2386238"/>
                <a:gd name="connsiteX4" fmla="*/ 331655 w 975815"/>
                <a:gd name="connsiteY4" fmla="*/ 11116 h 2386238"/>
                <a:gd name="connsiteX5" fmla="*/ 162628 w 975815"/>
                <a:gd name="connsiteY5" fmla="*/ 360 h 2386238"/>
                <a:gd name="connsiteX6" fmla="*/ 134969 w 975815"/>
                <a:gd name="connsiteY6" fmla="*/ 24434 h 2386238"/>
                <a:gd name="connsiteX7" fmla="*/ 145213 w 975815"/>
                <a:gd name="connsiteY7" fmla="*/ 450586 h 2386238"/>
                <a:gd name="connsiteX8" fmla="*/ 188750 w 975815"/>
                <a:gd name="connsiteY8" fmla="*/ 537660 h 2386238"/>
                <a:gd name="connsiteX9" fmla="*/ 389021 w 975815"/>
                <a:gd name="connsiteY9" fmla="*/ 701052 h 2386238"/>
                <a:gd name="connsiteX10" fmla="*/ 399265 w 975815"/>
                <a:gd name="connsiteY10" fmla="*/ 728199 h 2386238"/>
                <a:gd name="connsiteX11" fmla="*/ 369046 w 975815"/>
                <a:gd name="connsiteY11" fmla="*/ 875713 h 2386238"/>
                <a:gd name="connsiteX12" fmla="*/ 341387 w 975815"/>
                <a:gd name="connsiteY12" fmla="*/ 917714 h 2386238"/>
                <a:gd name="connsiteX13" fmla="*/ 89383 w 975815"/>
                <a:gd name="connsiteY13" fmla="*/ 1099546 h 2386238"/>
                <a:gd name="connsiteX14" fmla="*/ 65310 w 975815"/>
                <a:gd name="connsiteY14" fmla="*/ 1130790 h 2386238"/>
                <a:gd name="connsiteX15" fmla="*/ 1285 w 975815"/>
                <a:gd name="connsiteY15" fmla="*/ 1422745 h 2386238"/>
                <a:gd name="connsiteX16" fmla="*/ 19212 w 975815"/>
                <a:gd name="connsiteY16" fmla="*/ 1451428 h 2386238"/>
                <a:gd name="connsiteX17" fmla="*/ 42261 w 975815"/>
                <a:gd name="connsiteY17" fmla="*/ 1457574 h 2386238"/>
                <a:gd name="connsiteX18" fmla="*/ 357777 w 975815"/>
                <a:gd name="connsiteY18" fmla="*/ 1547722 h 2386238"/>
                <a:gd name="connsiteX19" fmla="*/ 398753 w 975815"/>
                <a:gd name="connsiteY19" fmla="*/ 1597918 h 2386238"/>
                <a:gd name="connsiteX20" fmla="*/ 447412 w 975815"/>
                <a:gd name="connsiteY20" fmla="*/ 2368269 h 2386238"/>
                <a:gd name="connsiteX21" fmla="*/ 467388 w 975815"/>
                <a:gd name="connsiteY21" fmla="*/ 2386196 h 2386238"/>
                <a:gd name="connsiteX22" fmla="*/ 621561 w 975815"/>
                <a:gd name="connsiteY22" fmla="*/ 2381587 h 2386238"/>
                <a:gd name="connsiteX23" fmla="*/ 644610 w 975815"/>
                <a:gd name="connsiteY23" fmla="*/ 2357001 h 2386238"/>
                <a:gd name="connsiteX24" fmla="*/ 666123 w 975815"/>
                <a:gd name="connsiteY24" fmla="*/ 1579991 h 2386238"/>
                <a:gd name="connsiteX25" fmla="*/ 673293 w 975815"/>
                <a:gd name="connsiteY25" fmla="*/ 1546698 h 2386238"/>
                <a:gd name="connsiteX26" fmla="*/ 725026 w 975815"/>
                <a:gd name="connsiteY26" fmla="*/ 1426330 h 2386238"/>
                <a:gd name="connsiteX27" fmla="*/ 779831 w 975815"/>
                <a:gd name="connsiteY27" fmla="*/ 1195839 h 2386238"/>
                <a:gd name="connsiteX28" fmla="*/ 779319 w 975815"/>
                <a:gd name="connsiteY28" fmla="*/ 898250 h 2386238"/>
                <a:gd name="connsiteX29" fmla="*/ 808003 w 975815"/>
                <a:gd name="connsiteY29" fmla="*/ 857786 h 2386238"/>
                <a:gd name="connsiteX30" fmla="*/ 963200 w 975815"/>
                <a:gd name="connsiteY30" fmla="*/ 798883 h 2386238"/>
                <a:gd name="connsiteX31" fmla="*/ 975493 w 975815"/>
                <a:gd name="connsiteY31" fmla="*/ 791200 h 2386238"/>
                <a:gd name="connsiteX32" fmla="*/ 965249 w 975815"/>
                <a:gd name="connsiteY32" fmla="*/ 779419 h 2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75815" h="2386238">
                  <a:moveTo>
                    <a:pt x="965249" y="779419"/>
                  </a:moveTo>
                  <a:cubicBezTo>
                    <a:pt x="877150" y="720004"/>
                    <a:pt x="489925" y="458269"/>
                    <a:pt x="384412" y="387072"/>
                  </a:cubicBezTo>
                  <a:cubicBezTo>
                    <a:pt x="374168" y="380414"/>
                    <a:pt x="365460" y="373243"/>
                    <a:pt x="366485" y="359926"/>
                  </a:cubicBezTo>
                  <a:cubicBezTo>
                    <a:pt x="368533" y="324584"/>
                    <a:pt x="358289" y="38263"/>
                    <a:pt x="358289" y="35702"/>
                  </a:cubicBezTo>
                  <a:cubicBezTo>
                    <a:pt x="357265" y="18799"/>
                    <a:pt x="350094" y="11628"/>
                    <a:pt x="331655" y="11116"/>
                  </a:cubicBezTo>
                  <a:cubicBezTo>
                    <a:pt x="275313" y="9067"/>
                    <a:pt x="218970" y="4458"/>
                    <a:pt x="162628" y="360"/>
                  </a:cubicBezTo>
                  <a:cubicBezTo>
                    <a:pt x="139067" y="-1177"/>
                    <a:pt x="133945" y="1384"/>
                    <a:pt x="134969" y="24434"/>
                  </a:cubicBezTo>
                  <a:cubicBezTo>
                    <a:pt x="137530" y="96142"/>
                    <a:pt x="147774" y="380414"/>
                    <a:pt x="145213" y="450586"/>
                  </a:cubicBezTo>
                  <a:cubicBezTo>
                    <a:pt x="143677" y="490025"/>
                    <a:pt x="158531" y="514611"/>
                    <a:pt x="188750" y="537660"/>
                  </a:cubicBezTo>
                  <a:cubicBezTo>
                    <a:pt x="256873" y="590417"/>
                    <a:pt x="322435" y="646247"/>
                    <a:pt x="389021" y="701052"/>
                  </a:cubicBezTo>
                  <a:cubicBezTo>
                    <a:pt x="397729" y="708223"/>
                    <a:pt x="401826" y="715906"/>
                    <a:pt x="399265" y="728199"/>
                  </a:cubicBezTo>
                  <a:cubicBezTo>
                    <a:pt x="388509" y="777370"/>
                    <a:pt x="378777" y="826542"/>
                    <a:pt x="369046" y="875713"/>
                  </a:cubicBezTo>
                  <a:cubicBezTo>
                    <a:pt x="365460" y="894152"/>
                    <a:pt x="356753" y="906957"/>
                    <a:pt x="341387" y="917714"/>
                  </a:cubicBezTo>
                  <a:cubicBezTo>
                    <a:pt x="256873" y="978154"/>
                    <a:pt x="173384" y="1039105"/>
                    <a:pt x="89383" y="1099546"/>
                  </a:cubicBezTo>
                  <a:cubicBezTo>
                    <a:pt x="78115" y="1107741"/>
                    <a:pt x="67871" y="1115424"/>
                    <a:pt x="65310" y="1130790"/>
                  </a:cubicBezTo>
                  <a:cubicBezTo>
                    <a:pt x="60188" y="1159473"/>
                    <a:pt x="6919" y="1400720"/>
                    <a:pt x="1285" y="1422745"/>
                  </a:cubicBezTo>
                  <a:cubicBezTo>
                    <a:pt x="-2813" y="1438111"/>
                    <a:pt x="2821" y="1447843"/>
                    <a:pt x="19212" y="1451428"/>
                  </a:cubicBezTo>
                  <a:cubicBezTo>
                    <a:pt x="26895" y="1452965"/>
                    <a:pt x="34578" y="1455013"/>
                    <a:pt x="42261" y="1457574"/>
                  </a:cubicBezTo>
                  <a:cubicBezTo>
                    <a:pt x="147262" y="1488307"/>
                    <a:pt x="252776" y="1516990"/>
                    <a:pt x="357777" y="1547722"/>
                  </a:cubicBezTo>
                  <a:cubicBezTo>
                    <a:pt x="376216" y="1553356"/>
                    <a:pt x="398241" y="1578966"/>
                    <a:pt x="398753" y="1597918"/>
                  </a:cubicBezTo>
                  <a:cubicBezTo>
                    <a:pt x="399265" y="1613284"/>
                    <a:pt x="442290" y="2263780"/>
                    <a:pt x="447412" y="2368269"/>
                  </a:cubicBezTo>
                  <a:cubicBezTo>
                    <a:pt x="447925" y="2382611"/>
                    <a:pt x="453047" y="2386709"/>
                    <a:pt x="467388" y="2386196"/>
                  </a:cubicBezTo>
                  <a:cubicBezTo>
                    <a:pt x="518609" y="2384148"/>
                    <a:pt x="570341" y="2382099"/>
                    <a:pt x="621561" y="2381587"/>
                  </a:cubicBezTo>
                  <a:cubicBezTo>
                    <a:pt x="640000" y="2381587"/>
                    <a:pt x="644610" y="2373904"/>
                    <a:pt x="644610" y="2357001"/>
                  </a:cubicBezTo>
                  <a:cubicBezTo>
                    <a:pt x="645635" y="2274537"/>
                    <a:pt x="664074" y="1651699"/>
                    <a:pt x="666123" y="1579991"/>
                  </a:cubicBezTo>
                  <a:cubicBezTo>
                    <a:pt x="666635" y="1568210"/>
                    <a:pt x="668684" y="1557454"/>
                    <a:pt x="673293" y="1546698"/>
                  </a:cubicBezTo>
                  <a:cubicBezTo>
                    <a:pt x="690708" y="1506746"/>
                    <a:pt x="703513" y="1464233"/>
                    <a:pt x="725026" y="1426330"/>
                  </a:cubicBezTo>
                  <a:cubicBezTo>
                    <a:pt x="786490" y="1318768"/>
                    <a:pt x="776246" y="1345914"/>
                    <a:pt x="779831" y="1195839"/>
                  </a:cubicBezTo>
                  <a:cubicBezTo>
                    <a:pt x="782393" y="1096472"/>
                    <a:pt x="780856" y="997617"/>
                    <a:pt x="779319" y="898250"/>
                  </a:cubicBezTo>
                  <a:cubicBezTo>
                    <a:pt x="778807" y="875201"/>
                    <a:pt x="787515" y="865469"/>
                    <a:pt x="808003" y="857786"/>
                  </a:cubicBezTo>
                  <a:cubicBezTo>
                    <a:pt x="860247" y="839347"/>
                    <a:pt x="911467" y="818859"/>
                    <a:pt x="963200" y="798883"/>
                  </a:cubicBezTo>
                  <a:cubicBezTo>
                    <a:pt x="967810" y="797346"/>
                    <a:pt x="974468" y="796834"/>
                    <a:pt x="975493" y="791200"/>
                  </a:cubicBezTo>
                  <a:cubicBezTo>
                    <a:pt x="977541" y="784029"/>
                    <a:pt x="969346" y="782492"/>
                    <a:pt x="965249" y="779419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01A5506-F093-4D30-8851-00EF7D04949E}"/>
                </a:ext>
              </a:extLst>
            </p:cNvPr>
            <p:cNvSpPr/>
            <p:nvPr/>
          </p:nvSpPr>
          <p:spPr>
            <a:xfrm>
              <a:off x="8544791" y="2061601"/>
              <a:ext cx="2445519" cy="3786974"/>
            </a:xfrm>
            <a:custGeom>
              <a:avLst/>
              <a:gdLst>
                <a:gd name="connsiteX0" fmla="*/ 2436273 w 2445519"/>
                <a:gd name="connsiteY0" fmla="*/ 3227897 h 3786974"/>
                <a:gd name="connsiteX1" fmla="*/ 2431151 w 2445519"/>
                <a:gd name="connsiteY1" fmla="*/ 3208945 h 3786974"/>
                <a:gd name="connsiteX2" fmla="*/ 2430639 w 2445519"/>
                <a:gd name="connsiteY2" fmla="*/ 3208945 h 3786974"/>
                <a:gd name="connsiteX3" fmla="*/ 2429614 w 2445519"/>
                <a:gd name="connsiteY3" fmla="*/ 3192042 h 3786974"/>
                <a:gd name="connsiteX4" fmla="*/ 2331783 w 2445519"/>
                <a:gd name="connsiteY4" fmla="*/ 3164896 h 3786974"/>
                <a:gd name="connsiteX5" fmla="*/ 2290295 w 2445519"/>
                <a:gd name="connsiteY5" fmla="*/ 3165920 h 3786974"/>
                <a:gd name="connsiteX6" fmla="*/ 2290295 w 2445519"/>
                <a:gd name="connsiteY6" fmla="*/ 1067941 h 3786974"/>
                <a:gd name="connsiteX7" fmla="*/ 1222354 w 2445519"/>
                <a:gd name="connsiteY7" fmla="*/ 0 h 3786974"/>
                <a:gd name="connsiteX8" fmla="*/ 1222354 w 2445519"/>
                <a:gd name="connsiteY8" fmla="*/ 0 h 3786974"/>
                <a:gd name="connsiteX9" fmla="*/ 154413 w 2445519"/>
                <a:gd name="connsiteY9" fmla="*/ 1067941 h 3786974"/>
                <a:gd name="connsiteX10" fmla="*/ 154413 w 2445519"/>
                <a:gd name="connsiteY10" fmla="*/ 3202799 h 3786974"/>
                <a:gd name="connsiteX11" fmla="*/ 26875 w 2445519"/>
                <a:gd name="connsiteY11" fmla="*/ 3246336 h 3786974"/>
                <a:gd name="connsiteX12" fmla="*/ 12533 w 2445519"/>
                <a:gd name="connsiteY12" fmla="*/ 3257092 h 3786974"/>
                <a:gd name="connsiteX13" fmla="*/ 13045 w 2445519"/>
                <a:gd name="connsiteY13" fmla="*/ 3258629 h 3786974"/>
                <a:gd name="connsiteX14" fmla="*/ 1265 w 2445519"/>
                <a:gd name="connsiteY14" fmla="*/ 3278604 h 3786974"/>
                <a:gd name="connsiteX15" fmla="*/ 19192 w 2445519"/>
                <a:gd name="connsiteY15" fmla="*/ 3684781 h 3786974"/>
                <a:gd name="connsiteX16" fmla="*/ 46851 w 2445519"/>
                <a:gd name="connsiteY16" fmla="*/ 3710903 h 3786974"/>
                <a:gd name="connsiteX17" fmla="*/ 261463 w 2445519"/>
                <a:gd name="connsiteY17" fmla="*/ 3735489 h 3786974"/>
                <a:gd name="connsiteX18" fmla="*/ 580565 w 2445519"/>
                <a:gd name="connsiteY18" fmla="*/ 3765196 h 3786974"/>
                <a:gd name="connsiteX19" fmla="*/ 952936 w 2445519"/>
                <a:gd name="connsiteY19" fmla="*/ 3784660 h 3786974"/>
                <a:gd name="connsiteX20" fmla="*/ 1476406 w 2445519"/>
                <a:gd name="connsiteY20" fmla="*/ 3785172 h 3786974"/>
                <a:gd name="connsiteX21" fmla="*/ 1709458 w 2445519"/>
                <a:gd name="connsiteY21" fmla="*/ 3772367 h 3786974"/>
                <a:gd name="connsiteX22" fmla="*/ 2108976 w 2445519"/>
                <a:gd name="connsiteY22" fmla="*/ 3718586 h 3786974"/>
                <a:gd name="connsiteX23" fmla="*/ 2422443 w 2445519"/>
                <a:gd name="connsiteY23" fmla="*/ 3637658 h 3786974"/>
                <a:gd name="connsiteX24" fmla="*/ 2445492 w 2445519"/>
                <a:gd name="connsiteY24" fmla="*/ 3604877 h 3786974"/>
                <a:gd name="connsiteX25" fmla="*/ 2436273 w 2445519"/>
                <a:gd name="connsiteY25" fmla="*/ 3227897 h 37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5519" h="3786974">
                  <a:moveTo>
                    <a:pt x="2436273" y="3227897"/>
                  </a:moveTo>
                  <a:cubicBezTo>
                    <a:pt x="2432687" y="3222262"/>
                    <a:pt x="2438322" y="3214067"/>
                    <a:pt x="2431151" y="3208945"/>
                  </a:cubicBezTo>
                  <a:cubicBezTo>
                    <a:pt x="2431151" y="3208945"/>
                    <a:pt x="2430639" y="3208945"/>
                    <a:pt x="2430639" y="3208945"/>
                  </a:cubicBezTo>
                  <a:cubicBezTo>
                    <a:pt x="2434224" y="3203823"/>
                    <a:pt x="2431151" y="3197677"/>
                    <a:pt x="2429614" y="3192042"/>
                  </a:cubicBezTo>
                  <a:cubicBezTo>
                    <a:pt x="2397858" y="3179749"/>
                    <a:pt x="2365077" y="3172066"/>
                    <a:pt x="2331783" y="3164896"/>
                  </a:cubicBezTo>
                  <a:cubicBezTo>
                    <a:pt x="2329735" y="3164896"/>
                    <a:pt x="2314881" y="3165408"/>
                    <a:pt x="2290295" y="3165920"/>
                  </a:cubicBezTo>
                  <a:lnTo>
                    <a:pt x="2290295" y="1067941"/>
                  </a:lnTo>
                  <a:cubicBezTo>
                    <a:pt x="2290295" y="480445"/>
                    <a:pt x="1809850" y="0"/>
                    <a:pt x="1222354" y="0"/>
                  </a:cubicBezTo>
                  <a:lnTo>
                    <a:pt x="1222354" y="0"/>
                  </a:lnTo>
                  <a:cubicBezTo>
                    <a:pt x="634859" y="0"/>
                    <a:pt x="154413" y="480445"/>
                    <a:pt x="154413" y="1067941"/>
                  </a:cubicBezTo>
                  <a:lnTo>
                    <a:pt x="154413" y="3202799"/>
                  </a:lnTo>
                  <a:cubicBezTo>
                    <a:pt x="110364" y="3210994"/>
                    <a:pt x="68363" y="3229945"/>
                    <a:pt x="26875" y="3246336"/>
                  </a:cubicBezTo>
                  <a:cubicBezTo>
                    <a:pt x="21241" y="3248385"/>
                    <a:pt x="12021" y="3248897"/>
                    <a:pt x="12533" y="3257092"/>
                  </a:cubicBezTo>
                  <a:cubicBezTo>
                    <a:pt x="12533" y="3257604"/>
                    <a:pt x="12533" y="3258116"/>
                    <a:pt x="13045" y="3258629"/>
                  </a:cubicBezTo>
                  <a:cubicBezTo>
                    <a:pt x="7411" y="3260677"/>
                    <a:pt x="3826" y="3266824"/>
                    <a:pt x="1265" y="3278604"/>
                  </a:cubicBezTo>
                  <a:cubicBezTo>
                    <a:pt x="-4882" y="3317532"/>
                    <a:pt x="13045" y="3629463"/>
                    <a:pt x="19192" y="3684781"/>
                  </a:cubicBezTo>
                  <a:cubicBezTo>
                    <a:pt x="21241" y="3703732"/>
                    <a:pt x="29436" y="3708854"/>
                    <a:pt x="46851" y="3710903"/>
                  </a:cubicBezTo>
                  <a:cubicBezTo>
                    <a:pt x="118559" y="3718586"/>
                    <a:pt x="189755" y="3727293"/>
                    <a:pt x="261463" y="3735489"/>
                  </a:cubicBezTo>
                  <a:cubicBezTo>
                    <a:pt x="367489" y="3747269"/>
                    <a:pt x="474027" y="3756489"/>
                    <a:pt x="580565" y="3765196"/>
                  </a:cubicBezTo>
                  <a:cubicBezTo>
                    <a:pt x="629737" y="3769294"/>
                    <a:pt x="952424" y="3784660"/>
                    <a:pt x="952936" y="3784660"/>
                  </a:cubicBezTo>
                  <a:cubicBezTo>
                    <a:pt x="952936" y="3785172"/>
                    <a:pt x="1346307" y="3789270"/>
                    <a:pt x="1476406" y="3785172"/>
                  </a:cubicBezTo>
                  <a:cubicBezTo>
                    <a:pt x="1554261" y="3782611"/>
                    <a:pt x="1632116" y="3775953"/>
                    <a:pt x="1709458" y="3772367"/>
                  </a:cubicBezTo>
                  <a:cubicBezTo>
                    <a:pt x="1715092" y="3768782"/>
                    <a:pt x="1982462" y="3746245"/>
                    <a:pt x="2108976" y="3718586"/>
                  </a:cubicBezTo>
                  <a:cubicBezTo>
                    <a:pt x="2214489" y="3695537"/>
                    <a:pt x="2320003" y="3674024"/>
                    <a:pt x="2422443" y="3637658"/>
                  </a:cubicBezTo>
                  <a:cubicBezTo>
                    <a:pt x="2439346" y="3631512"/>
                    <a:pt x="2446005" y="3623829"/>
                    <a:pt x="2445492" y="3604877"/>
                  </a:cubicBezTo>
                  <a:cubicBezTo>
                    <a:pt x="2440883" y="3478875"/>
                    <a:pt x="2438834" y="3353386"/>
                    <a:pt x="2436273" y="322789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B07678D-7A22-46AB-AFE6-F76D7D019EE1}"/>
                </a:ext>
              </a:extLst>
            </p:cNvPr>
            <p:cNvSpPr/>
            <p:nvPr/>
          </p:nvSpPr>
          <p:spPr>
            <a:xfrm>
              <a:off x="8557304" y="5226496"/>
              <a:ext cx="2419451" cy="163088"/>
            </a:xfrm>
            <a:custGeom>
              <a:avLst/>
              <a:gdLst>
                <a:gd name="connsiteX0" fmla="*/ 2417101 w 2419451"/>
                <a:gd name="connsiteY0" fmla="*/ 27147 h 163088"/>
                <a:gd name="connsiteX1" fmla="*/ 2319271 w 2419451"/>
                <a:gd name="connsiteY1" fmla="*/ 0 h 163088"/>
                <a:gd name="connsiteX2" fmla="*/ 181852 w 2419451"/>
                <a:gd name="connsiteY2" fmla="*/ 33805 h 163088"/>
                <a:gd name="connsiteX3" fmla="*/ 14362 w 2419451"/>
                <a:gd name="connsiteY3" fmla="*/ 80928 h 163088"/>
                <a:gd name="connsiteX4" fmla="*/ 20 w 2419451"/>
                <a:gd name="connsiteY4" fmla="*/ 91684 h 163088"/>
                <a:gd name="connsiteX5" fmla="*/ 16923 w 2419451"/>
                <a:gd name="connsiteY5" fmla="*/ 100904 h 163088"/>
                <a:gd name="connsiteX6" fmla="*/ 175706 w 2419451"/>
                <a:gd name="connsiteY6" fmla="*/ 119343 h 163088"/>
                <a:gd name="connsiteX7" fmla="*/ 368294 w 2419451"/>
                <a:gd name="connsiteY7" fmla="*/ 136246 h 163088"/>
                <a:gd name="connsiteX8" fmla="*/ 742201 w 2419451"/>
                <a:gd name="connsiteY8" fmla="*/ 157758 h 163088"/>
                <a:gd name="connsiteX9" fmla="*/ 1066425 w 2419451"/>
                <a:gd name="connsiteY9" fmla="*/ 162368 h 163088"/>
                <a:gd name="connsiteX10" fmla="*/ 1066425 w 2419451"/>
                <a:gd name="connsiteY10" fmla="*/ 162368 h 163088"/>
                <a:gd name="connsiteX11" fmla="*/ 1066425 w 2419451"/>
                <a:gd name="connsiteY11" fmla="*/ 162368 h 163088"/>
                <a:gd name="connsiteX12" fmla="*/ 1065913 w 2419451"/>
                <a:gd name="connsiteY12" fmla="*/ 162880 h 163088"/>
                <a:gd name="connsiteX13" fmla="*/ 1390136 w 2419451"/>
                <a:gd name="connsiteY13" fmla="*/ 157246 h 163088"/>
                <a:gd name="connsiteX14" fmla="*/ 1739970 w 2419451"/>
                <a:gd name="connsiteY14" fmla="*/ 135734 h 163088"/>
                <a:gd name="connsiteX15" fmla="*/ 2096463 w 2419451"/>
                <a:gd name="connsiteY15" fmla="*/ 97830 h 163088"/>
                <a:gd name="connsiteX16" fmla="*/ 2276758 w 2419451"/>
                <a:gd name="connsiteY16" fmla="*/ 70171 h 163088"/>
                <a:gd name="connsiteX17" fmla="*/ 2415565 w 2419451"/>
                <a:gd name="connsiteY17" fmla="*/ 46610 h 163088"/>
                <a:gd name="connsiteX18" fmla="*/ 2417101 w 2419451"/>
                <a:gd name="connsiteY18" fmla="*/ 27147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19451" h="163088">
                  <a:moveTo>
                    <a:pt x="2417101" y="27147"/>
                  </a:moveTo>
                  <a:cubicBezTo>
                    <a:pt x="2385345" y="14854"/>
                    <a:pt x="2352564" y="7171"/>
                    <a:pt x="2319271" y="0"/>
                  </a:cubicBezTo>
                  <a:cubicBezTo>
                    <a:pt x="2289563" y="1537"/>
                    <a:pt x="233585" y="33293"/>
                    <a:pt x="181852" y="33805"/>
                  </a:cubicBezTo>
                  <a:cubicBezTo>
                    <a:pt x="123461" y="34317"/>
                    <a:pt x="68143" y="60440"/>
                    <a:pt x="14362" y="80928"/>
                  </a:cubicBezTo>
                  <a:cubicBezTo>
                    <a:pt x="8728" y="82976"/>
                    <a:pt x="-492" y="83489"/>
                    <a:pt x="20" y="91684"/>
                  </a:cubicBezTo>
                  <a:cubicBezTo>
                    <a:pt x="533" y="100904"/>
                    <a:pt x="10265" y="99879"/>
                    <a:pt x="16923" y="100904"/>
                  </a:cubicBezTo>
                  <a:cubicBezTo>
                    <a:pt x="69680" y="107050"/>
                    <a:pt x="122949" y="114733"/>
                    <a:pt x="175706" y="119343"/>
                  </a:cubicBezTo>
                  <a:cubicBezTo>
                    <a:pt x="224877" y="123953"/>
                    <a:pt x="360098" y="135734"/>
                    <a:pt x="368294" y="136246"/>
                  </a:cubicBezTo>
                  <a:cubicBezTo>
                    <a:pt x="492759" y="147514"/>
                    <a:pt x="617224" y="153148"/>
                    <a:pt x="742201" y="157758"/>
                  </a:cubicBezTo>
                  <a:cubicBezTo>
                    <a:pt x="850276" y="161856"/>
                    <a:pt x="958350" y="164417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5913" y="162880"/>
                    <a:pt x="1065913" y="162880"/>
                  </a:cubicBezTo>
                  <a:cubicBezTo>
                    <a:pt x="1080254" y="162880"/>
                    <a:pt x="1296404" y="159807"/>
                    <a:pt x="1390136" y="157246"/>
                  </a:cubicBezTo>
                  <a:cubicBezTo>
                    <a:pt x="1483357" y="154685"/>
                    <a:pt x="1716409" y="137782"/>
                    <a:pt x="1739970" y="135734"/>
                  </a:cubicBezTo>
                  <a:cubicBezTo>
                    <a:pt x="1859313" y="126002"/>
                    <a:pt x="1978144" y="113196"/>
                    <a:pt x="2096463" y="97830"/>
                  </a:cubicBezTo>
                  <a:cubicBezTo>
                    <a:pt x="2146146" y="91172"/>
                    <a:pt x="2276758" y="70171"/>
                    <a:pt x="2276758" y="70171"/>
                  </a:cubicBezTo>
                  <a:cubicBezTo>
                    <a:pt x="2323368" y="65049"/>
                    <a:pt x="2369467" y="56854"/>
                    <a:pt x="2415565" y="46610"/>
                  </a:cubicBezTo>
                  <a:cubicBezTo>
                    <a:pt x="2422223" y="40464"/>
                    <a:pt x="2418638" y="33805"/>
                    <a:pt x="2417101" y="2714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EBB3F-28BC-0512-563F-20AD7C6926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D4529F-300E-42FF-BE74-2A6F62C842ED}"/>
              </a:ext>
            </a:extLst>
          </p:cNvPr>
          <p:cNvSpPr txBox="1"/>
          <p:nvPr/>
        </p:nvSpPr>
        <p:spPr>
          <a:xfrm>
            <a:off x="1625600" y="2105561"/>
            <a:ext cx="8940802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84732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062C8-5E15-4A3F-9971-E11E4F06E376}"/>
              </a:ext>
            </a:extLst>
          </p:cNvPr>
          <p:cNvGrpSpPr/>
          <p:nvPr/>
        </p:nvGrpSpPr>
        <p:grpSpPr>
          <a:xfrm>
            <a:off x="1388853" y="1867360"/>
            <a:ext cx="10788231" cy="3541401"/>
            <a:chOff x="1225685" y="2237361"/>
            <a:chExt cx="10698480" cy="26695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044656-4F85-4732-A4E5-5A1C2409C911}"/>
                </a:ext>
              </a:extLst>
            </p:cNvPr>
            <p:cNvSpPr/>
            <p:nvPr/>
          </p:nvSpPr>
          <p:spPr>
            <a:xfrm>
              <a:off x="1225685" y="2237362"/>
              <a:ext cx="106984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5DDB81-A42E-4489-A411-B5B46AA45EAA}"/>
                </a:ext>
              </a:extLst>
            </p:cNvPr>
            <p:cNvSpPr/>
            <p:nvPr/>
          </p:nvSpPr>
          <p:spPr>
            <a:xfrm>
              <a:off x="1225685" y="4756746"/>
              <a:ext cx="81381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13366788-08BF-467E-A2E7-B8E9BF39E544}"/>
                </a:ext>
              </a:extLst>
            </p:cNvPr>
            <p:cNvSpPr/>
            <p:nvPr/>
          </p:nvSpPr>
          <p:spPr>
            <a:xfrm rot="5400000">
              <a:off x="9236562" y="4669878"/>
              <a:ext cx="254566" cy="2194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E3DF4-0854-4830-857D-5CB1E371E113}"/>
                </a:ext>
              </a:extLst>
            </p:cNvPr>
            <p:cNvSpPr/>
            <p:nvPr/>
          </p:nvSpPr>
          <p:spPr>
            <a:xfrm>
              <a:off x="1225685" y="2237361"/>
              <a:ext cx="45719" cy="2560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System Architecture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21E8A-3866-4431-ABDA-6D115E6F6D47}"/>
              </a:ext>
            </a:extLst>
          </p:cNvPr>
          <p:cNvSpPr/>
          <p:nvPr/>
        </p:nvSpPr>
        <p:spPr>
          <a:xfrm>
            <a:off x="9917074" y="1519800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E37DD3-7D05-437D-9A52-B38E3C677816}"/>
              </a:ext>
            </a:extLst>
          </p:cNvPr>
          <p:cNvSpPr/>
          <p:nvPr/>
        </p:nvSpPr>
        <p:spPr>
          <a:xfrm>
            <a:off x="6973272" y="1519800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C55488-C85E-4675-80F5-DCF48DADA88C}"/>
              </a:ext>
            </a:extLst>
          </p:cNvPr>
          <p:cNvSpPr/>
          <p:nvPr/>
        </p:nvSpPr>
        <p:spPr>
          <a:xfrm>
            <a:off x="3917327" y="1519800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DE7A2F-810E-4975-B844-963C3BF342DD}"/>
              </a:ext>
            </a:extLst>
          </p:cNvPr>
          <p:cNvSpPr/>
          <p:nvPr/>
        </p:nvSpPr>
        <p:spPr>
          <a:xfrm>
            <a:off x="749239" y="1519800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4C3080-58B1-4A62-8D90-917CE0A056BA}"/>
              </a:ext>
            </a:extLst>
          </p:cNvPr>
          <p:cNvSpPr/>
          <p:nvPr/>
        </p:nvSpPr>
        <p:spPr>
          <a:xfrm>
            <a:off x="749239" y="4876814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5CAA46-4C7C-4EA2-A636-D5D7EAD1588C}"/>
              </a:ext>
            </a:extLst>
          </p:cNvPr>
          <p:cNvSpPr/>
          <p:nvPr/>
        </p:nvSpPr>
        <p:spPr>
          <a:xfrm>
            <a:off x="3917327" y="4876814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DEDAB5-FB6D-4212-BA8D-8B3E0923C440}"/>
              </a:ext>
            </a:extLst>
          </p:cNvPr>
          <p:cNvSpPr/>
          <p:nvPr/>
        </p:nvSpPr>
        <p:spPr>
          <a:xfrm>
            <a:off x="6973272" y="4876814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직사각형 113">
            <a:extLst>
              <a:ext uri="{FF2B5EF4-FFF2-40B4-BE49-F238E27FC236}">
                <a16:creationId xmlns:a16="http://schemas.microsoft.com/office/drawing/2014/main" id="{C04FC9BD-F4FD-4C38-9D3E-3FF4461C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817" y="5046383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Register File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C6BFD9F8-830B-4582-BDB4-D46B477F6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990" y="5046383"/>
            <a:ext cx="12344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Output Logic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0FBF7805-F4C0-4022-A8A1-F57C6C39B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326" y="5046383"/>
            <a:ext cx="13258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Multistage ALU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240" y="1782231"/>
            <a:ext cx="12785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Controller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:a16="http://schemas.microsoft.com/office/drawing/2014/main" id="{FE290418-5AB1-4B01-8785-FE7B5316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905" y="1782231"/>
            <a:ext cx="10467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Counter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113">
            <a:extLst>
              <a:ext uri="{FF2B5EF4-FFF2-40B4-BE49-F238E27FC236}">
                <a16:creationId xmlns:a16="http://schemas.microsoft.com/office/drawing/2014/main" id="{4D61E6E0-3279-45FD-A4BE-5BB4F696A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990" y="1689369"/>
            <a:ext cx="12344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Instruction Register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직사각형 113">
            <a:extLst>
              <a:ext uri="{FF2B5EF4-FFF2-40B4-BE49-F238E27FC236}">
                <a16:creationId xmlns:a16="http://schemas.microsoft.com/office/drawing/2014/main" id="{4A22BA5D-7234-41B5-8686-CFCB96F20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4313" y="1689369"/>
            <a:ext cx="12714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Input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Logic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0080F2-DC61-4320-ACE0-67A1388F9F7C}"/>
              </a:ext>
            </a:extLst>
          </p:cNvPr>
          <p:cNvGrpSpPr/>
          <p:nvPr/>
        </p:nvGrpSpPr>
        <p:grpSpPr>
          <a:xfrm>
            <a:off x="10028533" y="4513683"/>
            <a:ext cx="1299325" cy="1065399"/>
            <a:chOff x="5236240" y="2093096"/>
            <a:chExt cx="2154752" cy="176681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D364AD-951B-4020-BB57-FFCE790338A7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solidFill>
              <a:schemeClr val="tx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03CFFB-9F2A-4E3C-BB8A-53681C482A8F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BA13EFD-AC64-43B3-B4A0-2E9A31D39EC0}"/>
              </a:ext>
            </a:extLst>
          </p:cNvPr>
          <p:cNvSpPr txBox="1"/>
          <p:nvPr/>
        </p:nvSpPr>
        <p:spPr>
          <a:xfrm>
            <a:off x="6579938" y="2494907"/>
            <a:ext cx="210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Saves the instruction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450691-BA72-4594-9DCF-649DCA9F9CE0}"/>
              </a:ext>
            </a:extLst>
          </p:cNvPr>
          <p:cNvSpPr txBox="1"/>
          <p:nvPr/>
        </p:nvSpPr>
        <p:spPr>
          <a:xfrm>
            <a:off x="9100868" y="2494907"/>
            <a:ext cx="2795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Gets &amp; processes instructions from external input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F09001-6E6E-4B29-9D61-3249269BF986}"/>
              </a:ext>
            </a:extLst>
          </p:cNvPr>
          <p:cNvSpPr txBox="1"/>
          <p:nvPr/>
        </p:nvSpPr>
        <p:spPr>
          <a:xfrm>
            <a:off x="3297159" y="2494907"/>
            <a:ext cx="256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Sets up timesteps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2C7E29-0E4E-441C-93C7-CCA142F6F115}"/>
              </a:ext>
            </a:extLst>
          </p:cNvPr>
          <p:cNvSpPr txBox="1"/>
          <p:nvPr/>
        </p:nvSpPr>
        <p:spPr>
          <a:xfrm>
            <a:off x="6582381" y="5833706"/>
            <a:ext cx="210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Displays the output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C50532-1FC3-4657-BF04-F1C2B35C04A0}"/>
              </a:ext>
            </a:extLst>
          </p:cNvPr>
          <p:cNvSpPr txBox="1"/>
          <p:nvPr/>
        </p:nvSpPr>
        <p:spPr>
          <a:xfrm>
            <a:off x="393686" y="5833706"/>
            <a:ext cx="207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Saves data in 4 registers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01D2A4-E5A4-4F1F-B46C-BE426F6D746A}"/>
              </a:ext>
            </a:extLst>
          </p:cNvPr>
          <p:cNvSpPr txBox="1"/>
          <p:nvPr/>
        </p:nvSpPr>
        <p:spPr>
          <a:xfrm>
            <a:off x="338892" y="2494907"/>
            <a:ext cx="210766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Controls the processor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9878F3-0548-4C7C-9097-78077F2C25EA}"/>
              </a:ext>
            </a:extLst>
          </p:cNvPr>
          <p:cNvSpPr txBox="1"/>
          <p:nvPr/>
        </p:nvSpPr>
        <p:spPr>
          <a:xfrm>
            <a:off x="3297159" y="5833706"/>
            <a:ext cx="256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Processes Arithmetic operations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9A7228-48E8-4464-A085-14C51091CEC7}"/>
              </a:ext>
            </a:extLst>
          </p:cNvPr>
          <p:cNvSpPr txBox="1"/>
          <p:nvPr/>
        </p:nvSpPr>
        <p:spPr>
          <a:xfrm>
            <a:off x="9341142" y="5631225"/>
            <a:ext cx="2657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Shared BUS: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Transfers data between components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03BD2-C0FE-1164-FDEF-D76C3DC1C5AB}"/>
              </a:ext>
            </a:extLst>
          </p:cNvPr>
          <p:cNvSpPr/>
          <p:nvPr/>
        </p:nvSpPr>
        <p:spPr>
          <a:xfrm>
            <a:off x="2355040" y="3186381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직사각형 113">
            <a:extLst>
              <a:ext uri="{FF2B5EF4-FFF2-40B4-BE49-F238E27FC236}">
                <a16:creationId xmlns:a16="http://schemas.microsoft.com/office/drawing/2014/main" id="{128D9887-9ED2-A159-8336-E27EDBDF8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618" y="3460216"/>
            <a:ext cx="10467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SDRAM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3F532-CEE6-7D09-0E3D-BECDBD01C038}"/>
              </a:ext>
            </a:extLst>
          </p:cNvPr>
          <p:cNvSpPr txBox="1"/>
          <p:nvPr/>
        </p:nvSpPr>
        <p:spPr>
          <a:xfrm>
            <a:off x="2394121" y="4064419"/>
            <a:ext cx="124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Stores data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8F5C468-277E-FCB0-949B-758F55AB8E23}"/>
              </a:ext>
            </a:extLst>
          </p:cNvPr>
          <p:cNvSpPr/>
          <p:nvPr/>
        </p:nvSpPr>
        <p:spPr>
          <a:xfrm>
            <a:off x="5254057" y="3186381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E790A-6462-AE47-A9EC-1A0636F08EA5}"/>
              </a:ext>
            </a:extLst>
          </p:cNvPr>
          <p:cNvSpPr txBox="1"/>
          <p:nvPr/>
        </p:nvSpPr>
        <p:spPr>
          <a:xfrm>
            <a:off x="4524733" y="4064419"/>
            <a:ext cx="2784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Connects all modules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직사각형 113">
            <a:extLst>
              <a:ext uri="{FF2B5EF4-FFF2-40B4-BE49-F238E27FC236}">
                <a16:creationId xmlns:a16="http://schemas.microsoft.com/office/drawing/2014/main" id="{4D122520-F17E-CC8F-9B1E-832F5E614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057" y="3460216"/>
            <a:ext cx="13258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Top Level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4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E47F36CE-7C5A-7B7D-0AB0-9CD47DD3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81" y="0"/>
            <a:ext cx="9422260" cy="685800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21654DC-84BA-1E03-E17F-4B90AB4D911E}"/>
              </a:ext>
            </a:extLst>
          </p:cNvPr>
          <p:cNvSpPr txBox="1">
            <a:spLocks/>
          </p:cNvSpPr>
          <p:nvPr/>
        </p:nvSpPr>
        <p:spPr>
          <a:xfrm rot="16200000">
            <a:off x="-2493005" y="3066877"/>
            <a:ext cx="631012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solidFill>
                  <a:schemeClr val="accent4"/>
                </a:solidFill>
                <a:latin typeface="+mj-lt"/>
              </a:rPr>
              <a:t>Top Level View</a:t>
            </a:r>
          </a:p>
        </p:txBody>
      </p:sp>
    </p:spTree>
    <p:extLst>
      <p:ext uri="{BB962C8B-B14F-4D97-AF65-F5344CB8AC3E}">
        <p14:creationId xmlns:p14="http://schemas.microsoft.com/office/powerpoint/2010/main" val="110527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Instruction Sheet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F0F696-8A4C-7837-5CC6-21448CA2A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52651"/>
              </p:ext>
            </p:extLst>
          </p:nvPr>
        </p:nvGraphicFramePr>
        <p:xfrm>
          <a:off x="491705" y="1444285"/>
          <a:ext cx="11171205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2078">
                  <a:extLst>
                    <a:ext uri="{9D8B030D-6E8A-4147-A177-3AD203B41FA5}">
                      <a16:colId xmlns:a16="http://schemas.microsoft.com/office/drawing/2014/main" val="841333494"/>
                    </a:ext>
                  </a:extLst>
                </a:gridCol>
                <a:gridCol w="1613701">
                  <a:extLst>
                    <a:ext uri="{9D8B030D-6E8A-4147-A177-3AD203B41FA5}">
                      <a16:colId xmlns:a16="http://schemas.microsoft.com/office/drawing/2014/main" val="2206205199"/>
                    </a:ext>
                  </a:extLst>
                </a:gridCol>
                <a:gridCol w="2259082">
                  <a:extLst>
                    <a:ext uri="{9D8B030D-6E8A-4147-A177-3AD203B41FA5}">
                      <a16:colId xmlns:a16="http://schemas.microsoft.com/office/drawing/2014/main" val="3900556624"/>
                    </a:ext>
                  </a:extLst>
                </a:gridCol>
                <a:gridCol w="1268083">
                  <a:extLst>
                    <a:ext uri="{9D8B030D-6E8A-4147-A177-3AD203B41FA5}">
                      <a16:colId xmlns:a16="http://schemas.microsoft.com/office/drawing/2014/main" val="2141858289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410994380"/>
                    </a:ext>
                  </a:extLst>
                </a:gridCol>
                <a:gridCol w="1216324">
                  <a:extLst>
                    <a:ext uri="{9D8B030D-6E8A-4147-A177-3AD203B41FA5}">
                      <a16:colId xmlns:a16="http://schemas.microsoft.com/office/drawing/2014/main" val="1035764601"/>
                    </a:ext>
                  </a:extLst>
                </a:gridCol>
                <a:gridCol w="1155940">
                  <a:extLst>
                    <a:ext uri="{9D8B030D-6E8A-4147-A177-3AD203B41FA5}">
                      <a16:colId xmlns:a16="http://schemas.microsoft.com/office/drawing/2014/main" val="2711999787"/>
                    </a:ext>
                  </a:extLst>
                </a:gridCol>
                <a:gridCol w="1276706">
                  <a:extLst>
                    <a:ext uri="{9D8B030D-6E8A-4147-A177-3AD203B41FA5}">
                      <a16:colId xmlns:a16="http://schemas.microsoft.com/office/drawing/2014/main" val="3902226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T0=00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T1=01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T2=10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+mn-lt"/>
                        </a:rPr>
                        <a:t>T3=11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6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LOAD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ld</a:t>
                      </a:r>
                      <a:r>
                        <a:rPr lang="en-US" sz="1400" dirty="0"/>
                        <a:t>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Load data into Rx from slide 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Rx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 Data</a:t>
                      </a:r>
                      <a:endParaRPr lang="en-US" sz="14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400" b="1" dirty="0" err="1"/>
                        <a:t>Extrn</a:t>
                      </a:r>
                      <a:r>
                        <a:rPr lang="en-US" sz="1400" b="1" dirty="0"/>
                        <a:t> = 1</a:t>
                      </a:r>
                    </a:p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400" b="1" dirty="0" err="1"/>
                        <a:t>enIR</a:t>
                      </a:r>
                      <a:r>
                        <a:rPr lang="en-US" sz="1400" b="1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enRin</a:t>
                      </a:r>
                      <a:r>
                        <a:rPr lang="en-US" sz="1400" dirty="0"/>
                        <a:t>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Rin =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7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COPY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cp Rx, 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Copy value from Ry to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Rx ← [Ry]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Rout = Ry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enRout</a:t>
                      </a:r>
                      <a:r>
                        <a:rPr lang="en-US" sz="1400" dirty="0"/>
                        <a:t> = 1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Rin = Rx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 err="1"/>
                        <a:t>Clr</a:t>
                      </a:r>
                      <a:r>
                        <a:rPr lang="en-US" sz="14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4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ADDI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Addi Rx, 6’bIIIIII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Add immediate values to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9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SUBI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subi</a:t>
                      </a:r>
                      <a:r>
                        <a:rPr lang="en-US" sz="1200" dirty="0"/>
                        <a:t> Rx, 6’bIIIIII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/>
                        <a:t>Subtracts immediate value from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LDR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 err="1"/>
                        <a:t>ldr</a:t>
                      </a:r>
                      <a:r>
                        <a:rPr lang="en-US" sz="1200" dirty="0"/>
                        <a:t> Rx, *Ry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00_XX_YY_1100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 data stored in RAM (at the 10-bit address stored in Ry) to register Rx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07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/>
                        <a:t>STR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200" dirty="0"/>
                        <a:t>Str *Rx, 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00_XX_YY_1101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 the data from Ry into RAM at the 10-bit address stored in Rx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1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EBB3F-28BC-0512-563F-20AD7C6926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D4529F-300E-42FF-BE74-2A6F62C842ED}"/>
              </a:ext>
            </a:extLst>
          </p:cNvPr>
          <p:cNvSpPr txBox="1"/>
          <p:nvPr/>
        </p:nvSpPr>
        <p:spPr>
          <a:xfrm>
            <a:off x="932874" y="2321005"/>
            <a:ext cx="10326254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50502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Keys &amp; Meanings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F48750-35A4-CCA5-7006-6A22D0BCB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748835"/>
              </p:ext>
            </p:extLst>
          </p:nvPr>
        </p:nvGraphicFramePr>
        <p:xfrm>
          <a:off x="436113" y="1634015"/>
          <a:ext cx="5424938" cy="420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1751">
                  <a:extLst>
                    <a:ext uri="{9D8B030D-6E8A-4147-A177-3AD203B41FA5}">
                      <a16:colId xmlns:a16="http://schemas.microsoft.com/office/drawing/2014/main" val="203260175"/>
                    </a:ext>
                  </a:extLst>
                </a:gridCol>
                <a:gridCol w="4403187">
                  <a:extLst>
                    <a:ext uri="{9D8B030D-6E8A-4147-A177-3AD203B41FA5}">
                      <a16:colId xmlns:a16="http://schemas.microsoft.com/office/drawing/2014/main" val="4130792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Key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Meaning and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9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name of the operation being carried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3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Rx register</a:t>
                      </a:r>
                    </a:p>
                    <a:p>
                      <a:r>
                        <a:rPr lang="en-US" sz="1400" dirty="0"/>
                        <a:t>Rx = INST [7:6]</a:t>
                      </a:r>
                    </a:p>
                    <a:p>
                      <a:r>
                        <a:rPr lang="en-US" sz="1400" dirty="0"/>
                        <a:t>Contains the result at the end of most of the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68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Ry register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Ry = INST [5:4]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21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ENR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Enables the bus to read from the register</a:t>
                      </a:r>
                    </a:p>
                    <a:p>
                      <a:r>
                        <a:rPr lang="en-US" sz="1400" dirty="0"/>
                        <a:t>Enable for Q0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129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WNR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Enables the bus to write to the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44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INST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IIIIII, UUU, </a:t>
                      </a:r>
                      <a:r>
                        <a:rPr lang="en-US" sz="1400" dirty="0" err="1"/>
                        <a:t>enIR</a:t>
                      </a:r>
                      <a:r>
                        <a:rPr lang="en-US" sz="1400" dirty="0"/>
                        <a:t>, Rout, Rin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7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87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007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D9FB0-24C6-511D-3F45-F9FE708C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557867"/>
              </p:ext>
            </p:extLst>
          </p:nvPr>
        </p:nvGraphicFramePr>
        <p:xfrm>
          <a:off x="6330950" y="1634016"/>
          <a:ext cx="5433565" cy="42732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733">
                  <a:extLst>
                    <a:ext uri="{9D8B030D-6E8A-4147-A177-3AD203B41FA5}">
                      <a16:colId xmlns:a16="http://schemas.microsoft.com/office/drawing/2014/main" val="203260175"/>
                    </a:ext>
                  </a:extLst>
                </a:gridCol>
                <a:gridCol w="4552832">
                  <a:extLst>
                    <a:ext uri="{9D8B030D-6E8A-4147-A177-3AD203B41FA5}">
                      <a16:colId xmlns:a16="http://schemas.microsoft.com/office/drawing/2014/main" val="4130792125"/>
                    </a:ext>
                  </a:extLst>
                </a:gridCol>
              </a:tblGrid>
              <a:tr h="358291">
                <a:tc>
                  <a:txBody>
                    <a:bodyPr/>
                    <a:lstStyle/>
                    <a:p>
                      <a:r>
                        <a:rPr lang="en-US" sz="1400" b="1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Meaning and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99981"/>
                  </a:ext>
                </a:extLst>
              </a:tr>
              <a:tr h="500626">
                <a:tc>
                  <a:txBody>
                    <a:bodyPr/>
                    <a:lstStyle/>
                    <a:p>
                      <a:r>
                        <a:rPr lang="en-US" sz="1400" b="1" dirty="0"/>
                        <a:t>INST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 bit instruction gotten from instruction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36364"/>
                  </a:ext>
                </a:extLst>
              </a:tr>
              <a:tr h="912906">
                <a:tc>
                  <a:txBody>
                    <a:bodyPr/>
                    <a:lstStyle/>
                    <a:p>
                      <a:r>
                        <a:rPr lang="en-US" sz="1400" b="1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Rx register</a:t>
                      </a:r>
                    </a:p>
                    <a:p>
                      <a:r>
                        <a:rPr lang="en-US" sz="1400" dirty="0"/>
                        <a:t>Rx = INST [7:6]</a:t>
                      </a:r>
                    </a:p>
                    <a:p>
                      <a:r>
                        <a:rPr lang="en-US" sz="1400" dirty="0"/>
                        <a:t>Contains the result at the end of most of the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68308"/>
                  </a:ext>
                </a:extLst>
              </a:tr>
              <a:tr h="500626">
                <a:tc>
                  <a:txBody>
                    <a:bodyPr/>
                    <a:lstStyle/>
                    <a:p>
                      <a:r>
                        <a:rPr lang="en-US" sz="1400" b="1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Ry register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Ry = INST [5:4]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21751"/>
                  </a:ext>
                </a:extLst>
              </a:tr>
              <a:tr h="500626">
                <a:tc>
                  <a:txBody>
                    <a:bodyPr/>
                    <a:lstStyle/>
                    <a:p>
                      <a:r>
                        <a:rPr lang="en-US" sz="1400" b="1" dirty="0"/>
                        <a:t>ENR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Enables the bus to read from the register</a:t>
                      </a:r>
                    </a:p>
                    <a:p>
                      <a:r>
                        <a:rPr lang="en-US" sz="1400" dirty="0"/>
                        <a:t>Enable for Q0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129242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1400" b="1" dirty="0"/>
                        <a:t>WNR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Enables the bus to write to the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446215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r>
                        <a:rPr lang="en-US" sz="1400" b="1" dirty="0"/>
                        <a:t>INST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IIIIII, UUU, </a:t>
                      </a:r>
                      <a:r>
                        <a:rPr lang="en-US" sz="1400" dirty="0" err="1"/>
                        <a:t>enIR</a:t>
                      </a:r>
                      <a:r>
                        <a:rPr lang="en-US" sz="1400" dirty="0"/>
                        <a:t>, Rout, Rin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74016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874037"/>
                  </a:ext>
                </a:extLst>
              </a:tr>
              <a:tr h="358291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00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90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Custom 2">
      <a:majorFont>
        <a:latin typeface="Ubuntu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Custom 2">
      <a:majorFont>
        <a:latin typeface="Ubuntu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Custom 2">
      <a:majorFont>
        <a:latin typeface="Ubuntu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5866</TotalTime>
  <Words>2623</Words>
  <Application>Microsoft Office PowerPoint</Application>
  <PresentationFormat>Widescreen</PresentationFormat>
  <Paragraphs>591</Paragraphs>
  <Slides>38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Courier New</vt:lpstr>
      <vt:lpstr>Montserrat</vt:lpstr>
      <vt:lpstr>Ubuntu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Akujobi, John  - SDSU Student</cp:lastModifiedBy>
  <cp:revision>56</cp:revision>
  <dcterms:created xsi:type="dcterms:W3CDTF">2020-01-20T05:08:25Z</dcterms:created>
  <dcterms:modified xsi:type="dcterms:W3CDTF">2023-12-06T20:17:14Z</dcterms:modified>
</cp:coreProperties>
</file>